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76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6" autoAdjust="0"/>
    <p:restoredTop sz="94660"/>
  </p:normalViewPr>
  <p:slideViewPr>
    <p:cSldViewPr>
      <p:cViewPr varScale="1">
        <p:scale>
          <a:sx n="105" d="100"/>
          <a:sy n="105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09F30BF-1DD2-49FD-9DB7-4353C220BA78}" type="datetimeFigureOut">
              <a:rPr lang="en-IE"/>
              <a:pPr>
                <a:defRPr/>
              </a:pPr>
              <a:t>12/03/2013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EA70611-24C6-464A-ABAC-027A422C751B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IE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3BDB2BC-9AAD-4357-8053-45116E7F3035}" type="slidenum">
              <a:rPr lang="en-I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IE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IE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BCD751C-10FA-4C8C-A01A-A345AC6287EA}" type="slidenum">
              <a:rPr lang="en-I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IE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IE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6A361C-014C-468E-AE53-4965C41C8AFC}" type="slidenum">
              <a:rPr lang="en-I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IE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IE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8ECCFA-CFC6-4EFE-9211-294155E9C45B}" type="slidenum">
              <a:rPr lang="en-I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IE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IE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752FED-4B3E-4078-99E8-C2A02EB1451F}" type="slidenum">
              <a:rPr lang="en-I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IE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IE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2867AD-7A7E-4EAC-AEBE-CB8DA3405E5B}" type="slidenum">
              <a:rPr lang="en-I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IE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IE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3C226A-0EE0-4129-BC58-C89D0798A381}" type="slidenum">
              <a:rPr lang="en-I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IE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IE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FAD944-DCAB-4DC5-AE41-E2222C93AF46}" type="slidenum">
              <a:rPr lang="en-I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IE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614EB-AE2E-4B74-85EE-E43109B60BD1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75BBA-76D6-4C53-8886-E0C9FA056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EA164-AB15-410E-A70B-9BD0D5374502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3D7D4-39F0-498D-8DE6-A85CCB9A1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F3516-48FE-42EA-8CAC-EC156B593C99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70784-B5D7-4539-BE41-A3D6FB6E7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2D78F-F268-447A-8CC5-B46DAD3AAF3A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1AC71-D056-4DA2-8820-C8F4AE16A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9111A-078E-4E58-8BA2-42485C94D177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BAE20-223A-4D85-AC1D-A76A81863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4F46C-1810-4B33-9948-F0B5E86E2241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7B69F-B57F-47CD-8AD4-8C12BD881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383E7-E474-47AF-94CD-F32CEDFC1F4B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43483-CF0D-498B-A143-A2D2CDA03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F8CA0-7DC2-4E85-9DB2-447712880EB2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CB4C4-CC4F-4DBA-8075-113C277546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B24B1-C5CB-4BC6-99FB-3D35D9C32620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A1B07-6E8C-4EA2-8918-70906EB5F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8167A-FB33-4930-9F02-FDE28F896B12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6D00B-3E7F-4443-ACB2-4FDE474D1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C55E5-0B38-48AE-AE3F-3D67AF12CD27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4D83E-DBFD-49E9-B2A0-CC676A585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F1CDE0-7A14-43E2-AADE-9EFA0DE531D3}" type="datetimeFigureOut">
              <a:rPr lang="en-US"/>
              <a:pPr>
                <a:defRPr/>
              </a:pPr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8F21BE-3611-4D20-9B40-16ACDF54C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roup 696"/>
          <p:cNvGrpSpPr>
            <a:grpSpLocks noChangeAspect="1"/>
          </p:cNvGrpSpPr>
          <p:nvPr/>
        </p:nvGrpSpPr>
        <p:grpSpPr bwMode="auto">
          <a:xfrm>
            <a:off x="142875" y="1404938"/>
            <a:ext cx="8729663" cy="4284662"/>
            <a:chOff x="-279" y="541"/>
            <a:chExt cx="6327" cy="3246"/>
          </a:xfrm>
        </p:grpSpPr>
        <p:sp>
          <p:nvSpPr>
            <p:cNvPr id="14356" name="AutoShape 695"/>
            <p:cNvSpPr>
              <a:spLocks noChangeAspect="1" noChangeArrowheads="1" noTextEdit="1"/>
            </p:cNvSpPr>
            <p:nvPr/>
          </p:nvSpPr>
          <p:spPr bwMode="auto">
            <a:xfrm>
              <a:off x="-279" y="541"/>
              <a:ext cx="6318" cy="3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7" name="Group 897"/>
            <p:cNvGrpSpPr>
              <a:grpSpLocks/>
            </p:cNvGrpSpPr>
            <p:nvPr/>
          </p:nvGrpSpPr>
          <p:grpSpPr bwMode="auto">
            <a:xfrm>
              <a:off x="-173" y="649"/>
              <a:ext cx="6221" cy="3138"/>
              <a:chOff x="-173" y="649"/>
              <a:chExt cx="6221" cy="3138"/>
            </a:xfrm>
          </p:grpSpPr>
          <p:sp>
            <p:nvSpPr>
              <p:cNvPr id="14382" name="Rectangle 697"/>
              <p:cNvSpPr>
                <a:spLocks noChangeArrowheads="1"/>
              </p:cNvSpPr>
              <p:nvPr/>
            </p:nvSpPr>
            <p:spPr bwMode="auto">
              <a:xfrm>
                <a:off x="-95" y="649"/>
                <a:ext cx="6143" cy="313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E">
                  <a:solidFill>
                    <a:srgbClr val="990033"/>
                  </a:solidFill>
                  <a:latin typeface="Calibri" pitchFamily="34" charset="0"/>
                </a:endParaRPr>
              </a:p>
            </p:txBody>
          </p:sp>
          <p:sp>
            <p:nvSpPr>
              <p:cNvPr id="14383" name="Line 69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Line 699"/>
              <p:cNvSpPr>
                <a:spLocks noChangeShapeType="1"/>
              </p:cNvSpPr>
              <p:nvPr/>
            </p:nvSpPr>
            <p:spPr bwMode="auto">
              <a:xfrm flipV="1">
                <a:off x="-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Line 700"/>
              <p:cNvSpPr>
                <a:spLocks noChangeShapeType="1"/>
              </p:cNvSpPr>
              <p:nvPr/>
            </p:nvSpPr>
            <p:spPr bwMode="auto">
              <a:xfrm flipV="1">
                <a:off x="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Line 701"/>
              <p:cNvSpPr>
                <a:spLocks noChangeShapeType="1"/>
              </p:cNvSpPr>
              <p:nvPr/>
            </p:nvSpPr>
            <p:spPr bwMode="auto">
              <a:xfrm flipV="1">
                <a:off x="1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Line 702"/>
              <p:cNvSpPr>
                <a:spLocks noChangeShapeType="1"/>
              </p:cNvSpPr>
              <p:nvPr/>
            </p:nvSpPr>
            <p:spPr bwMode="auto">
              <a:xfrm flipV="1">
                <a:off x="2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8" name="Line 703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9" name="Line 704"/>
              <p:cNvSpPr>
                <a:spLocks noChangeShapeType="1"/>
              </p:cNvSpPr>
              <p:nvPr/>
            </p:nvSpPr>
            <p:spPr bwMode="auto">
              <a:xfrm flipV="1">
                <a:off x="4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0" name="Line 705"/>
              <p:cNvSpPr>
                <a:spLocks noChangeShapeType="1"/>
              </p:cNvSpPr>
              <p:nvPr/>
            </p:nvSpPr>
            <p:spPr bwMode="auto">
              <a:xfrm flipV="1">
                <a:off x="5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Line 706"/>
              <p:cNvSpPr>
                <a:spLocks noChangeShapeType="1"/>
              </p:cNvSpPr>
              <p:nvPr/>
            </p:nvSpPr>
            <p:spPr bwMode="auto">
              <a:xfrm flipV="1">
                <a:off x="6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Line 707"/>
              <p:cNvSpPr>
                <a:spLocks noChangeShapeType="1"/>
              </p:cNvSpPr>
              <p:nvPr/>
            </p:nvSpPr>
            <p:spPr bwMode="auto">
              <a:xfrm flipV="1">
                <a:off x="7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Line 708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Line 709"/>
              <p:cNvSpPr>
                <a:spLocks noChangeShapeType="1"/>
              </p:cNvSpPr>
              <p:nvPr/>
            </p:nvSpPr>
            <p:spPr bwMode="auto">
              <a:xfrm flipV="1">
                <a:off x="9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5" name="Line 710"/>
              <p:cNvSpPr>
                <a:spLocks noChangeShapeType="1"/>
              </p:cNvSpPr>
              <p:nvPr/>
            </p:nvSpPr>
            <p:spPr bwMode="auto">
              <a:xfrm flipV="1">
                <a:off x="10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6" name="Line 711"/>
              <p:cNvSpPr>
                <a:spLocks noChangeShapeType="1"/>
              </p:cNvSpPr>
              <p:nvPr/>
            </p:nvSpPr>
            <p:spPr bwMode="auto">
              <a:xfrm flipV="1">
                <a:off x="11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7" name="Line 712"/>
              <p:cNvSpPr>
                <a:spLocks noChangeShapeType="1"/>
              </p:cNvSpPr>
              <p:nvPr/>
            </p:nvSpPr>
            <p:spPr bwMode="auto">
              <a:xfrm flipV="1">
                <a:off x="12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8" name="Line 713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9" name="Line 714"/>
              <p:cNvSpPr>
                <a:spLocks noChangeShapeType="1"/>
              </p:cNvSpPr>
              <p:nvPr/>
            </p:nvSpPr>
            <p:spPr bwMode="auto">
              <a:xfrm flipV="1">
                <a:off x="14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Line 715"/>
              <p:cNvSpPr>
                <a:spLocks noChangeShapeType="1"/>
              </p:cNvSpPr>
              <p:nvPr/>
            </p:nvSpPr>
            <p:spPr bwMode="auto">
              <a:xfrm flipV="1">
                <a:off x="15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Line 716"/>
              <p:cNvSpPr>
                <a:spLocks noChangeShapeType="1"/>
              </p:cNvSpPr>
              <p:nvPr/>
            </p:nvSpPr>
            <p:spPr bwMode="auto">
              <a:xfrm flipV="1">
                <a:off x="16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Line 717"/>
              <p:cNvSpPr>
                <a:spLocks noChangeShapeType="1"/>
              </p:cNvSpPr>
              <p:nvPr/>
            </p:nvSpPr>
            <p:spPr bwMode="auto">
              <a:xfrm flipV="1">
                <a:off x="17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Line 718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4" name="Line 719"/>
              <p:cNvSpPr>
                <a:spLocks noChangeShapeType="1"/>
              </p:cNvSpPr>
              <p:nvPr/>
            </p:nvSpPr>
            <p:spPr bwMode="auto">
              <a:xfrm flipV="1">
                <a:off x="19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5" name="Line 720"/>
              <p:cNvSpPr>
                <a:spLocks noChangeShapeType="1"/>
              </p:cNvSpPr>
              <p:nvPr/>
            </p:nvSpPr>
            <p:spPr bwMode="auto">
              <a:xfrm flipV="1">
                <a:off x="20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6" name="Line 721"/>
              <p:cNvSpPr>
                <a:spLocks noChangeShapeType="1"/>
              </p:cNvSpPr>
              <p:nvPr/>
            </p:nvSpPr>
            <p:spPr bwMode="auto">
              <a:xfrm flipV="1">
                <a:off x="21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7" name="Line 722"/>
              <p:cNvSpPr>
                <a:spLocks noChangeShapeType="1"/>
              </p:cNvSpPr>
              <p:nvPr/>
            </p:nvSpPr>
            <p:spPr bwMode="auto">
              <a:xfrm flipV="1">
                <a:off x="22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8" name="Line 723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9" name="Line 724"/>
              <p:cNvSpPr>
                <a:spLocks noChangeShapeType="1"/>
              </p:cNvSpPr>
              <p:nvPr/>
            </p:nvSpPr>
            <p:spPr bwMode="auto">
              <a:xfrm flipV="1">
                <a:off x="24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0" name="Line 725"/>
              <p:cNvSpPr>
                <a:spLocks noChangeShapeType="1"/>
              </p:cNvSpPr>
              <p:nvPr/>
            </p:nvSpPr>
            <p:spPr bwMode="auto">
              <a:xfrm flipV="1">
                <a:off x="25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1" name="Line 726"/>
              <p:cNvSpPr>
                <a:spLocks noChangeShapeType="1"/>
              </p:cNvSpPr>
              <p:nvPr/>
            </p:nvSpPr>
            <p:spPr bwMode="auto">
              <a:xfrm flipV="1">
                <a:off x="26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2" name="Line 727"/>
              <p:cNvSpPr>
                <a:spLocks noChangeShapeType="1"/>
              </p:cNvSpPr>
              <p:nvPr/>
            </p:nvSpPr>
            <p:spPr bwMode="auto">
              <a:xfrm flipV="1">
                <a:off x="27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3" name="Line 72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4" name="Line 729"/>
              <p:cNvSpPr>
                <a:spLocks noChangeShapeType="1"/>
              </p:cNvSpPr>
              <p:nvPr/>
            </p:nvSpPr>
            <p:spPr bwMode="auto">
              <a:xfrm flipV="1">
                <a:off x="29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5" name="Line 730"/>
              <p:cNvSpPr>
                <a:spLocks noChangeShapeType="1"/>
              </p:cNvSpPr>
              <p:nvPr/>
            </p:nvSpPr>
            <p:spPr bwMode="auto">
              <a:xfrm flipV="1">
                <a:off x="30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6" name="Line 731"/>
              <p:cNvSpPr>
                <a:spLocks noChangeShapeType="1"/>
              </p:cNvSpPr>
              <p:nvPr/>
            </p:nvSpPr>
            <p:spPr bwMode="auto">
              <a:xfrm flipV="1">
                <a:off x="31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7" name="Line 732"/>
              <p:cNvSpPr>
                <a:spLocks noChangeShapeType="1"/>
              </p:cNvSpPr>
              <p:nvPr/>
            </p:nvSpPr>
            <p:spPr bwMode="auto">
              <a:xfrm flipV="1">
                <a:off x="32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8" name="Line 733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9" name="Line 734"/>
              <p:cNvSpPr>
                <a:spLocks noChangeShapeType="1"/>
              </p:cNvSpPr>
              <p:nvPr/>
            </p:nvSpPr>
            <p:spPr bwMode="auto">
              <a:xfrm flipV="1">
                <a:off x="34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0" name="Line 735"/>
              <p:cNvSpPr>
                <a:spLocks noChangeShapeType="1"/>
              </p:cNvSpPr>
              <p:nvPr/>
            </p:nvSpPr>
            <p:spPr bwMode="auto">
              <a:xfrm flipV="1">
                <a:off x="357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1" name="Line 736"/>
              <p:cNvSpPr>
                <a:spLocks noChangeShapeType="1"/>
              </p:cNvSpPr>
              <p:nvPr/>
            </p:nvSpPr>
            <p:spPr bwMode="auto">
              <a:xfrm flipV="1">
                <a:off x="36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2" name="Line 737"/>
              <p:cNvSpPr>
                <a:spLocks noChangeShapeType="1"/>
              </p:cNvSpPr>
              <p:nvPr/>
            </p:nvSpPr>
            <p:spPr bwMode="auto">
              <a:xfrm flipV="1">
                <a:off x="37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3" name="Line 738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4" name="Line 739"/>
              <p:cNvSpPr>
                <a:spLocks noChangeShapeType="1"/>
              </p:cNvSpPr>
              <p:nvPr/>
            </p:nvSpPr>
            <p:spPr bwMode="auto">
              <a:xfrm flipV="1">
                <a:off x="39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5" name="Line 740"/>
              <p:cNvSpPr>
                <a:spLocks noChangeShapeType="1"/>
              </p:cNvSpPr>
              <p:nvPr/>
            </p:nvSpPr>
            <p:spPr bwMode="auto">
              <a:xfrm flipV="1">
                <a:off x="40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6" name="Line 741"/>
              <p:cNvSpPr>
                <a:spLocks noChangeShapeType="1"/>
              </p:cNvSpPr>
              <p:nvPr/>
            </p:nvSpPr>
            <p:spPr bwMode="auto">
              <a:xfrm flipV="1">
                <a:off x="41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7" name="Line 742"/>
              <p:cNvSpPr>
                <a:spLocks noChangeShapeType="1"/>
              </p:cNvSpPr>
              <p:nvPr/>
            </p:nvSpPr>
            <p:spPr bwMode="auto">
              <a:xfrm flipV="1">
                <a:off x="42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8" name="Line 743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9" name="Line 744"/>
              <p:cNvSpPr>
                <a:spLocks noChangeShapeType="1"/>
              </p:cNvSpPr>
              <p:nvPr/>
            </p:nvSpPr>
            <p:spPr bwMode="auto">
              <a:xfrm flipV="1">
                <a:off x="44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0" name="Line 745"/>
              <p:cNvSpPr>
                <a:spLocks noChangeShapeType="1"/>
              </p:cNvSpPr>
              <p:nvPr/>
            </p:nvSpPr>
            <p:spPr bwMode="auto">
              <a:xfrm flipV="1">
                <a:off x="45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1" name="Line 746"/>
              <p:cNvSpPr>
                <a:spLocks noChangeShapeType="1"/>
              </p:cNvSpPr>
              <p:nvPr/>
            </p:nvSpPr>
            <p:spPr bwMode="auto">
              <a:xfrm flipV="1">
                <a:off x="46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2" name="Line 747"/>
              <p:cNvSpPr>
                <a:spLocks noChangeShapeType="1"/>
              </p:cNvSpPr>
              <p:nvPr/>
            </p:nvSpPr>
            <p:spPr bwMode="auto">
              <a:xfrm flipV="1">
                <a:off x="47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3" name="Line 748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4" name="Line 749"/>
              <p:cNvSpPr>
                <a:spLocks noChangeShapeType="1"/>
              </p:cNvSpPr>
              <p:nvPr/>
            </p:nvSpPr>
            <p:spPr bwMode="auto">
              <a:xfrm flipV="1">
                <a:off x="49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5" name="Line 750"/>
              <p:cNvSpPr>
                <a:spLocks noChangeShapeType="1"/>
              </p:cNvSpPr>
              <p:nvPr/>
            </p:nvSpPr>
            <p:spPr bwMode="auto">
              <a:xfrm flipV="1">
                <a:off x="50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6" name="Line 751"/>
              <p:cNvSpPr>
                <a:spLocks noChangeShapeType="1"/>
              </p:cNvSpPr>
              <p:nvPr/>
            </p:nvSpPr>
            <p:spPr bwMode="auto">
              <a:xfrm flipV="1">
                <a:off x="516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7" name="Line 752"/>
              <p:cNvSpPr>
                <a:spLocks noChangeShapeType="1"/>
              </p:cNvSpPr>
              <p:nvPr/>
            </p:nvSpPr>
            <p:spPr bwMode="auto">
              <a:xfrm flipV="1">
                <a:off x="52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8" name="Line 753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9" name="Line 754"/>
              <p:cNvSpPr>
                <a:spLocks noChangeShapeType="1"/>
              </p:cNvSpPr>
              <p:nvPr/>
            </p:nvSpPr>
            <p:spPr bwMode="auto">
              <a:xfrm flipV="1">
                <a:off x="54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0" name="Line 755"/>
              <p:cNvSpPr>
                <a:spLocks noChangeShapeType="1"/>
              </p:cNvSpPr>
              <p:nvPr/>
            </p:nvSpPr>
            <p:spPr bwMode="auto">
              <a:xfrm flipV="1">
                <a:off x="55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1" name="Line 756"/>
              <p:cNvSpPr>
                <a:spLocks noChangeShapeType="1"/>
              </p:cNvSpPr>
              <p:nvPr/>
            </p:nvSpPr>
            <p:spPr bwMode="auto">
              <a:xfrm flipV="1">
                <a:off x="56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2" name="Line 757"/>
              <p:cNvSpPr>
                <a:spLocks noChangeShapeType="1"/>
              </p:cNvSpPr>
              <p:nvPr/>
            </p:nvSpPr>
            <p:spPr bwMode="auto">
              <a:xfrm flipV="1">
                <a:off x="57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3" name="Line 758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4" name="Line 759"/>
              <p:cNvSpPr>
                <a:spLocks noChangeShapeType="1"/>
              </p:cNvSpPr>
              <p:nvPr/>
            </p:nvSpPr>
            <p:spPr bwMode="auto">
              <a:xfrm>
                <a:off x="-110" y="362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5" name="Line 760"/>
              <p:cNvSpPr>
                <a:spLocks noChangeShapeType="1"/>
              </p:cNvSpPr>
              <p:nvPr/>
            </p:nvSpPr>
            <p:spPr bwMode="auto">
              <a:xfrm>
                <a:off x="-110" y="35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6" name="Line 761"/>
              <p:cNvSpPr>
                <a:spLocks noChangeShapeType="1"/>
              </p:cNvSpPr>
              <p:nvPr/>
            </p:nvSpPr>
            <p:spPr bwMode="auto">
              <a:xfrm>
                <a:off x="-110" y="35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7" name="Line 762"/>
              <p:cNvSpPr>
                <a:spLocks noChangeShapeType="1"/>
              </p:cNvSpPr>
              <p:nvPr/>
            </p:nvSpPr>
            <p:spPr bwMode="auto">
              <a:xfrm>
                <a:off x="-110" y="34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8" name="Line 763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9" name="Line 764"/>
              <p:cNvSpPr>
                <a:spLocks noChangeShapeType="1"/>
              </p:cNvSpPr>
              <p:nvPr/>
            </p:nvSpPr>
            <p:spPr bwMode="auto">
              <a:xfrm>
                <a:off x="-110" y="33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0" name="Line 765"/>
              <p:cNvSpPr>
                <a:spLocks noChangeShapeType="1"/>
              </p:cNvSpPr>
              <p:nvPr/>
            </p:nvSpPr>
            <p:spPr bwMode="auto">
              <a:xfrm>
                <a:off x="-110" y="33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1" name="Line 766"/>
              <p:cNvSpPr>
                <a:spLocks noChangeShapeType="1"/>
              </p:cNvSpPr>
              <p:nvPr/>
            </p:nvSpPr>
            <p:spPr bwMode="auto">
              <a:xfrm>
                <a:off x="-110" y="32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2" name="Line 767"/>
              <p:cNvSpPr>
                <a:spLocks noChangeShapeType="1"/>
              </p:cNvSpPr>
              <p:nvPr/>
            </p:nvSpPr>
            <p:spPr bwMode="auto">
              <a:xfrm>
                <a:off x="-110" y="322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3" name="Line 768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4" name="Line 769"/>
              <p:cNvSpPr>
                <a:spLocks noChangeShapeType="1"/>
              </p:cNvSpPr>
              <p:nvPr/>
            </p:nvSpPr>
            <p:spPr bwMode="auto">
              <a:xfrm>
                <a:off x="-110" y="312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5" name="Line 770"/>
              <p:cNvSpPr>
                <a:spLocks noChangeShapeType="1"/>
              </p:cNvSpPr>
              <p:nvPr/>
            </p:nvSpPr>
            <p:spPr bwMode="auto">
              <a:xfrm>
                <a:off x="-110" y="30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6" name="Line 771"/>
              <p:cNvSpPr>
                <a:spLocks noChangeShapeType="1"/>
              </p:cNvSpPr>
              <p:nvPr/>
            </p:nvSpPr>
            <p:spPr bwMode="auto">
              <a:xfrm>
                <a:off x="-110" y="30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7" name="Line 772"/>
              <p:cNvSpPr>
                <a:spLocks noChangeShapeType="1"/>
              </p:cNvSpPr>
              <p:nvPr/>
            </p:nvSpPr>
            <p:spPr bwMode="auto">
              <a:xfrm>
                <a:off x="-110" y="29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8" name="Line 773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9" name="Line 774"/>
              <p:cNvSpPr>
                <a:spLocks noChangeShapeType="1"/>
              </p:cNvSpPr>
              <p:nvPr/>
            </p:nvSpPr>
            <p:spPr bwMode="auto">
              <a:xfrm>
                <a:off x="-110" y="28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0" name="Line 775"/>
              <p:cNvSpPr>
                <a:spLocks noChangeShapeType="1"/>
              </p:cNvSpPr>
              <p:nvPr/>
            </p:nvSpPr>
            <p:spPr bwMode="auto">
              <a:xfrm>
                <a:off x="-110" y="28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1" name="Line 776"/>
              <p:cNvSpPr>
                <a:spLocks noChangeShapeType="1"/>
              </p:cNvSpPr>
              <p:nvPr/>
            </p:nvSpPr>
            <p:spPr bwMode="auto">
              <a:xfrm>
                <a:off x="-110" y="27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2" name="Line 777"/>
              <p:cNvSpPr>
                <a:spLocks noChangeShapeType="1"/>
              </p:cNvSpPr>
              <p:nvPr/>
            </p:nvSpPr>
            <p:spPr bwMode="auto">
              <a:xfrm>
                <a:off x="-110" y="27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3" name="Line 778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4" name="Line 779"/>
              <p:cNvSpPr>
                <a:spLocks noChangeShapeType="1"/>
              </p:cNvSpPr>
              <p:nvPr/>
            </p:nvSpPr>
            <p:spPr bwMode="auto">
              <a:xfrm>
                <a:off x="-110" y="26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5" name="Line 780"/>
              <p:cNvSpPr>
                <a:spLocks noChangeShapeType="1"/>
              </p:cNvSpPr>
              <p:nvPr/>
            </p:nvSpPr>
            <p:spPr bwMode="auto">
              <a:xfrm>
                <a:off x="-110" y="25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6" name="Line 781"/>
              <p:cNvSpPr>
                <a:spLocks noChangeShapeType="1"/>
              </p:cNvSpPr>
              <p:nvPr/>
            </p:nvSpPr>
            <p:spPr bwMode="auto">
              <a:xfrm>
                <a:off x="-110" y="25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7" name="Line 782"/>
              <p:cNvSpPr>
                <a:spLocks noChangeShapeType="1"/>
              </p:cNvSpPr>
              <p:nvPr/>
            </p:nvSpPr>
            <p:spPr bwMode="auto">
              <a:xfrm>
                <a:off x="-110" y="24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8" name="Line 783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9" name="Line 784"/>
              <p:cNvSpPr>
                <a:spLocks noChangeShapeType="1"/>
              </p:cNvSpPr>
              <p:nvPr/>
            </p:nvSpPr>
            <p:spPr bwMode="auto">
              <a:xfrm>
                <a:off x="-110" y="23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0" name="Line 785"/>
              <p:cNvSpPr>
                <a:spLocks noChangeShapeType="1"/>
              </p:cNvSpPr>
              <p:nvPr/>
            </p:nvSpPr>
            <p:spPr bwMode="auto">
              <a:xfrm>
                <a:off x="-110" y="23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1" name="Line 786"/>
              <p:cNvSpPr>
                <a:spLocks noChangeShapeType="1"/>
              </p:cNvSpPr>
              <p:nvPr/>
            </p:nvSpPr>
            <p:spPr bwMode="auto">
              <a:xfrm>
                <a:off x="-110" y="22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2" name="Line 787"/>
              <p:cNvSpPr>
                <a:spLocks noChangeShapeType="1"/>
              </p:cNvSpPr>
              <p:nvPr/>
            </p:nvSpPr>
            <p:spPr bwMode="auto">
              <a:xfrm>
                <a:off x="-110" y="22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3" name="Line 788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4" name="Line 789"/>
              <p:cNvSpPr>
                <a:spLocks noChangeShapeType="1"/>
              </p:cNvSpPr>
              <p:nvPr/>
            </p:nvSpPr>
            <p:spPr bwMode="auto">
              <a:xfrm>
                <a:off x="-110" y="21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5" name="Line 790"/>
              <p:cNvSpPr>
                <a:spLocks noChangeShapeType="1"/>
              </p:cNvSpPr>
              <p:nvPr/>
            </p:nvSpPr>
            <p:spPr bwMode="auto">
              <a:xfrm>
                <a:off x="-110" y="20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6" name="Line 791"/>
              <p:cNvSpPr>
                <a:spLocks noChangeShapeType="1"/>
              </p:cNvSpPr>
              <p:nvPr/>
            </p:nvSpPr>
            <p:spPr bwMode="auto">
              <a:xfrm>
                <a:off x="-110" y="20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7" name="Line 792"/>
              <p:cNvSpPr>
                <a:spLocks noChangeShapeType="1"/>
              </p:cNvSpPr>
              <p:nvPr/>
            </p:nvSpPr>
            <p:spPr bwMode="auto">
              <a:xfrm>
                <a:off x="-110" y="19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8" name="Line 793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79" name="Line 794"/>
              <p:cNvSpPr>
                <a:spLocks noChangeShapeType="1"/>
              </p:cNvSpPr>
              <p:nvPr/>
            </p:nvSpPr>
            <p:spPr bwMode="auto">
              <a:xfrm>
                <a:off x="-110" y="18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0" name="Line 795"/>
              <p:cNvSpPr>
                <a:spLocks noChangeShapeType="1"/>
              </p:cNvSpPr>
              <p:nvPr/>
            </p:nvSpPr>
            <p:spPr bwMode="auto">
              <a:xfrm>
                <a:off x="-110" y="18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1" name="Line 796"/>
              <p:cNvSpPr>
                <a:spLocks noChangeShapeType="1"/>
              </p:cNvSpPr>
              <p:nvPr/>
            </p:nvSpPr>
            <p:spPr bwMode="auto">
              <a:xfrm>
                <a:off x="-110" y="17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2" name="Line 797"/>
              <p:cNvSpPr>
                <a:spLocks noChangeShapeType="1"/>
              </p:cNvSpPr>
              <p:nvPr/>
            </p:nvSpPr>
            <p:spPr bwMode="auto">
              <a:xfrm>
                <a:off x="-110" y="17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3" name="Line 798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4" name="Line 799"/>
              <p:cNvSpPr>
                <a:spLocks noChangeShapeType="1"/>
              </p:cNvSpPr>
              <p:nvPr/>
            </p:nvSpPr>
            <p:spPr bwMode="auto">
              <a:xfrm>
                <a:off x="-110" y="16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5" name="Line 800"/>
              <p:cNvSpPr>
                <a:spLocks noChangeShapeType="1"/>
              </p:cNvSpPr>
              <p:nvPr/>
            </p:nvSpPr>
            <p:spPr bwMode="auto">
              <a:xfrm>
                <a:off x="-110" y="15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6" name="Line 801"/>
              <p:cNvSpPr>
                <a:spLocks noChangeShapeType="1"/>
              </p:cNvSpPr>
              <p:nvPr/>
            </p:nvSpPr>
            <p:spPr bwMode="auto">
              <a:xfrm>
                <a:off x="-110" y="15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7" name="Line 802"/>
              <p:cNvSpPr>
                <a:spLocks noChangeShapeType="1"/>
              </p:cNvSpPr>
              <p:nvPr/>
            </p:nvSpPr>
            <p:spPr bwMode="auto">
              <a:xfrm>
                <a:off x="-110" y="14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8" name="Line 803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89" name="Line 804"/>
              <p:cNvSpPr>
                <a:spLocks noChangeShapeType="1"/>
              </p:cNvSpPr>
              <p:nvPr/>
            </p:nvSpPr>
            <p:spPr bwMode="auto">
              <a:xfrm>
                <a:off x="-110" y="13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0" name="Line 805"/>
              <p:cNvSpPr>
                <a:spLocks noChangeShapeType="1"/>
              </p:cNvSpPr>
              <p:nvPr/>
            </p:nvSpPr>
            <p:spPr bwMode="auto">
              <a:xfrm>
                <a:off x="-110" y="13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1" name="Line 806"/>
              <p:cNvSpPr>
                <a:spLocks noChangeShapeType="1"/>
              </p:cNvSpPr>
              <p:nvPr/>
            </p:nvSpPr>
            <p:spPr bwMode="auto">
              <a:xfrm>
                <a:off x="-110" y="12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2" name="Line 807"/>
              <p:cNvSpPr>
                <a:spLocks noChangeShapeType="1"/>
              </p:cNvSpPr>
              <p:nvPr/>
            </p:nvSpPr>
            <p:spPr bwMode="auto">
              <a:xfrm>
                <a:off x="-110" y="12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3" name="Line 808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4" name="Line 809"/>
              <p:cNvSpPr>
                <a:spLocks noChangeShapeType="1"/>
              </p:cNvSpPr>
              <p:nvPr/>
            </p:nvSpPr>
            <p:spPr bwMode="auto">
              <a:xfrm>
                <a:off x="-110" y="11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5" name="Line 810"/>
              <p:cNvSpPr>
                <a:spLocks noChangeShapeType="1"/>
              </p:cNvSpPr>
              <p:nvPr/>
            </p:nvSpPr>
            <p:spPr bwMode="auto">
              <a:xfrm>
                <a:off x="-110" y="10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6" name="Line 811"/>
              <p:cNvSpPr>
                <a:spLocks noChangeShapeType="1"/>
              </p:cNvSpPr>
              <p:nvPr/>
            </p:nvSpPr>
            <p:spPr bwMode="auto">
              <a:xfrm>
                <a:off x="-110" y="10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7" name="Line 812"/>
              <p:cNvSpPr>
                <a:spLocks noChangeShapeType="1"/>
              </p:cNvSpPr>
              <p:nvPr/>
            </p:nvSpPr>
            <p:spPr bwMode="auto">
              <a:xfrm>
                <a:off x="-110" y="9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8" name="Line 813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99" name="Line 814"/>
              <p:cNvSpPr>
                <a:spLocks noChangeShapeType="1"/>
              </p:cNvSpPr>
              <p:nvPr/>
            </p:nvSpPr>
            <p:spPr bwMode="auto">
              <a:xfrm>
                <a:off x="-110" y="8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0" name="Line 815"/>
              <p:cNvSpPr>
                <a:spLocks noChangeShapeType="1"/>
              </p:cNvSpPr>
              <p:nvPr/>
            </p:nvSpPr>
            <p:spPr bwMode="auto">
              <a:xfrm>
                <a:off x="-110" y="8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1" name="Line 816"/>
              <p:cNvSpPr>
                <a:spLocks noChangeShapeType="1"/>
              </p:cNvSpPr>
              <p:nvPr/>
            </p:nvSpPr>
            <p:spPr bwMode="auto">
              <a:xfrm>
                <a:off x="-110" y="7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2" name="Line 817"/>
              <p:cNvSpPr>
                <a:spLocks noChangeShapeType="1"/>
              </p:cNvSpPr>
              <p:nvPr/>
            </p:nvSpPr>
            <p:spPr bwMode="auto">
              <a:xfrm>
                <a:off x="-110" y="73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3" name="Line 81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4" name="Line 819"/>
              <p:cNvSpPr>
                <a:spLocks noChangeShapeType="1"/>
              </p:cNvSpPr>
              <p:nvPr/>
            </p:nvSpPr>
            <p:spPr bwMode="auto">
              <a:xfrm flipV="1">
                <a:off x="-110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5" name="Line 820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6" name="Line 821"/>
              <p:cNvSpPr>
                <a:spLocks noChangeShapeType="1"/>
              </p:cNvSpPr>
              <p:nvPr/>
            </p:nvSpPr>
            <p:spPr bwMode="auto">
              <a:xfrm flipV="1">
                <a:off x="388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7" name="Line 822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8" name="Line 823"/>
              <p:cNvSpPr>
                <a:spLocks noChangeShapeType="1"/>
              </p:cNvSpPr>
              <p:nvPr/>
            </p:nvSpPr>
            <p:spPr bwMode="auto">
              <a:xfrm flipV="1">
                <a:off x="88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09" name="Line 824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0" name="Line 825"/>
              <p:cNvSpPr>
                <a:spLocks noChangeShapeType="1"/>
              </p:cNvSpPr>
              <p:nvPr/>
            </p:nvSpPr>
            <p:spPr bwMode="auto">
              <a:xfrm flipV="1">
                <a:off x="138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1" name="Line 826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2" name="Line 827"/>
              <p:cNvSpPr>
                <a:spLocks noChangeShapeType="1"/>
              </p:cNvSpPr>
              <p:nvPr/>
            </p:nvSpPr>
            <p:spPr bwMode="auto">
              <a:xfrm flipV="1">
                <a:off x="1882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3" name="Line 828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4" name="Line 829"/>
              <p:cNvSpPr>
                <a:spLocks noChangeShapeType="1"/>
              </p:cNvSpPr>
              <p:nvPr/>
            </p:nvSpPr>
            <p:spPr bwMode="auto">
              <a:xfrm flipV="1">
                <a:off x="237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5" name="Line 830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6" name="Line 831"/>
              <p:cNvSpPr>
                <a:spLocks noChangeShapeType="1"/>
              </p:cNvSpPr>
              <p:nvPr/>
            </p:nvSpPr>
            <p:spPr bwMode="auto">
              <a:xfrm flipV="1">
                <a:off x="3375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7" name="Line 832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8" name="Line 833"/>
              <p:cNvSpPr>
                <a:spLocks noChangeShapeType="1"/>
              </p:cNvSpPr>
              <p:nvPr/>
            </p:nvSpPr>
            <p:spPr bwMode="auto">
              <a:xfrm flipV="1">
                <a:off x="3873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9" name="Line 834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0" name="Line 835"/>
              <p:cNvSpPr>
                <a:spLocks noChangeShapeType="1"/>
              </p:cNvSpPr>
              <p:nvPr/>
            </p:nvSpPr>
            <p:spPr bwMode="auto">
              <a:xfrm flipV="1">
                <a:off x="4371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1" name="Line 836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2" name="Line 837"/>
              <p:cNvSpPr>
                <a:spLocks noChangeShapeType="1"/>
              </p:cNvSpPr>
              <p:nvPr/>
            </p:nvSpPr>
            <p:spPr bwMode="auto">
              <a:xfrm flipV="1">
                <a:off x="486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3" name="Line 838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4" name="Line 839"/>
              <p:cNvSpPr>
                <a:spLocks noChangeShapeType="1"/>
              </p:cNvSpPr>
              <p:nvPr/>
            </p:nvSpPr>
            <p:spPr bwMode="auto">
              <a:xfrm flipV="1">
                <a:off x="536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5" name="Line 840"/>
              <p:cNvSpPr>
                <a:spLocks noChangeShapeType="1"/>
              </p:cNvSpPr>
              <p:nvPr/>
            </p:nvSpPr>
            <p:spPr bwMode="auto">
              <a:xfrm flipV="1">
                <a:off x="58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6" name="Line 841"/>
              <p:cNvSpPr>
                <a:spLocks noChangeShapeType="1"/>
              </p:cNvSpPr>
              <p:nvPr/>
            </p:nvSpPr>
            <p:spPr bwMode="auto">
              <a:xfrm flipV="1">
                <a:off x="586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7" name="Line 842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8" name="Line 843"/>
              <p:cNvSpPr>
                <a:spLocks noChangeShapeType="1"/>
              </p:cNvSpPr>
              <p:nvPr/>
            </p:nvSpPr>
            <p:spPr bwMode="auto">
              <a:xfrm>
                <a:off x="2857" y="367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9" name="Line 844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0" name="Line 845"/>
              <p:cNvSpPr>
                <a:spLocks noChangeShapeType="1"/>
              </p:cNvSpPr>
              <p:nvPr/>
            </p:nvSpPr>
            <p:spPr bwMode="auto">
              <a:xfrm>
                <a:off x="2857" y="342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1" name="Line 846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2" name="Line 847"/>
              <p:cNvSpPr>
                <a:spLocks noChangeShapeType="1"/>
              </p:cNvSpPr>
              <p:nvPr/>
            </p:nvSpPr>
            <p:spPr bwMode="auto">
              <a:xfrm>
                <a:off x="2857" y="317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3" name="Line 848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4" name="Line 849"/>
              <p:cNvSpPr>
                <a:spLocks noChangeShapeType="1"/>
              </p:cNvSpPr>
              <p:nvPr/>
            </p:nvSpPr>
            <p:spPr bwMode="auto">
              <a:xfrm>
                <a:off x="2857" y="2926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5" name="Line 850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6" name="Line 851"/>
              <p:cNvSpPr>
                <a:spLocks noChangeShapeType="1"/>
              </p:cNvSpPr>
              <p:nvPr/>
            </p:nvSpPr>
            <p:spPr bwMode="auto">
              <a:xfrm>
                <a:off x="2857" y="2677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7" name="Line 852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8" name="Line 853"/>
              <p:cNvSpPr>
                <a:spLocks noChangeShapeType="1"/>
              </p:cNvSpPr>
              <p:nvPr/>
            </p:nvSpPr>
            <p:spPr bwMode="auto">
              <a:xfrm>
                <a:off x="2857" y="2428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9" name="Line 854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0" name="Line 855"/>
              <p:cNvSpPr>
                <a:spLocks noChangeShapeType="1"/>
              </p:cNvSpPr>
              <p:nvPr/>
            </p:nvSpPr>
            <p:spPr bwMode="auto">
              <a:xfrm>
                <a:off x="2857" y="1930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1" name="Line 856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2" name="Line 857"/>
              <p:cNvSpPr>
                <a:spLocks noChangeShapeType="1"/>
              </p:cNvSpPr>
              <p:nvPr/>
            </p:nvSpPr>
            <p:spPr bwMode="auto">
              <a:xfrm>
                <a:off x="2857" y="1681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3" name="Line 858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4" name="Line 859"/>
              <p:cNvSpPr>
                <a:spLocks noChangeShapeType="1"/>
              </p:cNvSpPr>
              <p:nvPr/>
            </p:nvSpPr>
            <p:spPr bwMode="auto">
              <a:xfrm>
                <a:off x="2857" y="1432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5" name="Line 860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6" name="Line 861"/>
              <p:cNvSpPr>
                <a:spLocks noChangeShapeType="1"/>
              </p:cNvSpPr>
              <p:nvPr/>
            </p:nvSpPr>
            <p:spPr bwMode="auto">
              <a:xfrm>
                <a:off x="2857" y="118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7" name="Line 862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8" name="Line 863"/>
              <p:cNvSpPr>
                <a:spLocks noChangeShapeType="1"/>
              </p:cNvSpPr>
              <p:nvPr/>
            </p:nvSpPr>
            <p:spPr bwMode="auto">
              <a:xfrm>
                <a:off x="2857" y="93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9" name="Line 864"/>
              <p:cNvSpPr>
                <a:spLocks noChangeShapeType="1"/>
              </p:cNvSpPr>
              <p:nvPr/>
            </p:nvSpPr>
            <p:spPr bwMode="auto">
              <a:xfrm>
                <a:off x="-110" y="68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50" name="Line 865"/>
              <p:cNvSpPr>
                <a:spLocks noChangeShapeType="1"/>
              </p:cNvSpPr>
              <p:nvPr/>
            </p:nvSpPr>
            <p:spPr bwMode="auto">
              <a:xfrm>
                <a:off x="2857" y="68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51" name="Line 866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52" name="Freeform 867"/>
              <p:cNvSpPr>
                <a:spLocks/>
              </p:cNvSpPr>
              <p:nvPr/>
            </p:nvSpPr>
            <p:spPr bwMode="auto">
              <a:xfrm>
                <a:off x="5864" y="2161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0 w 36"/>
                  <a:gd name="T3" fmla="*/ 0 h 36"/>
                  <a:gd name="T4" fmla="*/ 36 w 36"/>
                  <a:gd name="T5" fmla="*/ 18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0" y="0"/>
                    </a:lnTo>
                    <a:lnTo>
                      <a:pt x="36" y="18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53" name="Line 86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54" name="Freeform 869"/>
              <p:cNvSpPr>
                <a:spLocks/>
              </p:cNvSpPr>
              <p:nvPr/>
            </p:nvSpPr>
            <p:spPr bwMode="auto">
              <a:xfrm>
                <a:off x="2859" y="649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36 w 36"/>
                  <a:gd name="T3" fmla="*/ 36 h 36"/>
                  <a:gd name="T4" fmla="*/ 18 w 36"/>
                  <a:gd name="T5" fmla="*/ 0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36" y="36"/>
                    </a:lnTo>
                    <a:lnTo>
                      <a:pt x="1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55" name="Oval 870"/>
              <p:cNvSpPr>
                <a:spLocks noChangeArrowheads="1"/>
              </p:cNvSpPr>
              <p:nvPr/>
            </p:nvSpPr>
            <p:spPr bwMode="auto">
              <a:xfrm>
                <a:off x="2817" y="2123"/>
                <a:ext cx="115" cy="115"/>
              </a:xfrm>
              <a:prstGeom prst="ellips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E">
                  <a:solidFill>
                    <a:srgbClr val="990033"/>
                  </a:solidFill>
                  <a:latin typeface="Calibri" pitchFamily="34" charset="0"/>
                </a:endParaRPr>
              </a:p>
            </p:txBody>
          </p:sp>
          <p:sp>
            <p:nvSpPr>
              <p:cNvPr id="14556" name="Line 871"/>
              <p:cNvSpPr>
                <a:spLocks noChangeShapeType="1"/>
              </p:cNvSpPr>
              <p:nvPr/>
            </p:nvSpPr>
            <p:spPr bwMode="auto">
              <a:xfrm flipV="1">
                <a:off x="-110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57" name="Rectangle 872"/>
              <p:cNvSpPr>
                <a:spLocks noChangeArrowheads="1"/>
              </p:cNvSpPr>
              <p:nvPr/>
            </p:nvSpPr>
            <p:spPr bwMode="auto">
              <a:xfrm>
                <a:off x="-173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58" name="Line 873"/>
              <p:cNvSpPr>
                <a:spLocks noChangeShapeType="1"/>
              </p:cNvSpPr>
              <p:nvPr/>
            </p:nvSpPr>
            <p:spPr bwMode="auto">
              <a:xfrm flipV="1">
                <a:off x="388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59" name="Rectangle 874"/>
              <p:cNvSpPr>
                <a:spLocks noChangeArrowheads="1"/>
              </p:cNvSpPr>
              <p:nvPr/>
            </p:nvSpPr>
            <p:spPr bwMode="auto">
              <a:xfrm>
                <a:off x="326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60" name="Line 875"/>
              <p:cNvSpPr>
                <a:spLocks noChangeShapeType="1"/>
              </p:cNvSpPr>
              <p:nvPr/>
            </p:nvSpPr>
            <p:spPr bwMode="auto">
              <a:xfrm flipV="1">
                <a:off x="88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61" name="Rectangle 876"/>
              <p:cNvSpPr>
                <a:spLocks noChangeArrowheads="1"/>
              </p:cNvSpPr>
              <p:nvPr/>
            </p:nvSpPr>
            <p:spPr bwMode="auto">
              <a:xfrm>
                <a:off x="824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62" name="Line 877"/>
              <p:cNvSpPr>
                <a:spLocks noChangeShapeType="1"/>
              </p:cNvSpPr>
              <p:nvPr/>
            </p:nvSpPr>
            <p:spPr bwMode="auto">
              <a:xfrm flipV="1">
                <a:off x="138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63" name="Rectangle 878"/>
              <p:cNvSpPr>
                <a:spLocks noChangeArrowheads="1"/>
              </p:cNvSpPr>
              <p:nvPr/>
            </p:nvSpPr>
            <p:spPr bwMode="auto">
              <a:xfrm>
                <a:off x="1322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64" name="Line 879"/>
              <p:cNvSpPr>
                <a:spLocks noChangeShapeType="1"/>
              </p:cNvSpPr>
              <p:nvPr/>
            </p:nvSpPr>
            <p:spPr bwMode="auto">
              <a:xfrm flipV="1">
                <a:off x="1882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65" name="Rectangle 880"/>
              <p:cNvSpPr>
                <a:spLocks noChangeArrowheads="1"/>
              </p:cNvSpPr>
              <p:nvPr/>
            </p:nvSpPr>
            <p:spPr bwMode="auto">
              <a:xfrm>
                <a:off x="1820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66" name="Line 881"/>
              <p:cNvSpPr>
                <a:spLocks noChangeShapeType="1"/>
              </p:cNvSpPr>
              <p:nvPr/>
            </p:nvSpPr>
            <p:spPr bwMode="auto">
              <a:xfrm flipV="1">
                <a:off x="237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67" name="Rectangle 882"/>
              <p:cNvSpPr>
                <a:spLocks noChangeArrowheads="1"/>
              </p:cNvSpPr>
              <p:nvPr/>
            </p:nvSpPr>
            <p:spPr bwMode="auto">
              <a:xfrm>
                <a:off x="2319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68" name="Line 883"/>
              <p:cNvSpPr>
                <a:spLocks noChangeShapeType="1"/>
              </p:cNvSpPr>
              <p:nvPr/>
            </p:nvSpPr>
            <p:spPr bwMode="auto">
              <a:xfrm flipV="1">
                <a:off x="3375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69" name="Rectangle 884"/>
              <p:cNvSpPr>
                <a:spLocks noChangeArrowheads="1"/>
              </p:cNvSpPr>
              <p:nvPr/>
            </p:nvSpPr>
            <p:spPr bwMode="auto">
              <a:xfrm>
                <a:off x="3338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70" name="Line 885"/>
              <p:cNvSpPr>
                <a:spLocks noChangeShapeType="1"/>
              </p:cNvSpPr>
              <p:nvPr/>
            </p:nvSpPr>
            <p:spPr bwMode="auto">
              <a:xfrm flipV="1">
                <a:off x="3873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71" name="Rectangle 886"/>
              <p:cNvSpPr>
                <a:spLocks noChangeArrowheads="1"/>
              </p:cNvSpPr>
              <p:nvPr/>
            </p:nvSpPr>
            <p:spPr bwMode="auto">
              <a:xfrm>
                <a:off x="3836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72" name="Line 887"/>
              <p:cNvSpPr>
                <a:spLocks noChangeShapeType="1"/>
              </p:cNvSpPr>
              <p:nvPr/>
            </p:nvSpPr>
            <p:spPr bwMode="auto">
              <a:xfrm flipV="1">
                <a:off x="4371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73" name="Rectangle 888"/>
              <p:cNvSpPr>
                <a:spLocks noChangeArrowheads="1"/>
              </p:cNvSpPr>
              <p:nvPr/>
            </p:nvSpPr>
            <p:spPr bwMode="auto">
              <a:xfrm>
                <a:off x="4335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74" name="Line 889"/>
              <p:cNvSpPr>
                <a:spLocks noChangeShapeType="1"/>
              </p:cNvSpPr>
              <p:nvPr/>
            </p:nvSpPr>
            <p:spPr bwMode="auto">
              <a:xfrm flipV="1">
                <a:off x="486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75" name="Rectangle 890"/>
              <p:cNvSpPr>
                <a:spLocks noChangeArrowheads="1"/>
              </p:cNvSpPr>
              <p:nvPr/>
            </p:nvSpPr>
            <p:spPr bwMode="auto">
              <a:xfrm>
                <a:off x="4833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76" name="Line 891"/>
              <p:cNvSpPr>
                <a:spLocks noChangeShapeType="1"/>
              </p:cNvSpPr>
              <p:nvPr/>
            </p:nvSpPr>
            <p:spPr bwMode="auto">
              <a:xfrm flipV="1">
                <a:off x="536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77" name="Rectangle 892"/>
              <p:cNvSpPr>
                <a:spLocks noChangeArrowheads="1"/>
              </p:cNvSpPr>
              <p:nvPr/>
            </p:nvSpPr>
            <p:spPr bwMode="auto">
              <a:xfrm>
                <a:off x="5331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78" name="Line 893"/>
              <p:cNvSpPr>
                <a:spLocks noChangeShapeType="1"/>
              </p:cNvSpPr>
              <p:nvPr/>
            </p:nvSpPr>
            <p:spPr bwMode="auto">
              <a:xfrm flipV="1">
                <a:off x="586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79" name="Rectangle 894"/>
              <p:cNvSpPr>
                <a:spLocks noChangeArrowheads="1"/>
              </p:cNvSpPr>
              <p:nvPr/>
            </p:nvSpPr>
            <p:spPr bwMode="auto">
              <a:xfrm>
                <a:off x="5829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4580" name="Line 895"/>
              <p:cNvSpPr>
                <a:spLocks noChangeShapeType="1"/>
              </p:cNvSpPr>
              <p:nvPr/>
            </p:nvSpPr>
            <p:spPr bwMode="auto">
              <a:xfrm>
                <a:off x="2848" y="367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81" name="Rectangle 896"/>
              <p:cNvSpPr>
                <a:spLocks noChangeArrowheads="1"/>
              </p:cNvSpPr>
              <p:nvPr/>
            </p:nvSpPr>
            <p:spPr bwMode="auto">
              <a:xfrm>
                <a:off x="2700" y="3639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14358" name="Line 898"/>
            <p:cNvSpPr>
              <a:spLocks noChangeShapeType="1"/>
            </p:cNvSpPr>
            <p:nvPr/>
          </p:nvSpPr>
          <p:spPr bwMode="auto">
            <a:xfrm>
              <a:off x="2848" y="342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Rectangle 899"/>
            <p:cNvSpPr>
              <a:spLocks noChangeArrowheads="1"/>
            </p:cNvSpPr>
            <p:nvPr/>
          </p:nvSpPr>
          <p:spPr bwMode="auto">
            <a:xfrm>
              <a:off x="2700" y="3390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60" name="Line 900"/>
            <p:cNvSpPr>
              <a:spLocks noChangeShapeType="1"/>
            </p:cNvSpPr>
            <p:nvPr/>
          </p:nvSpPr>
          <p:spPr bwMode="auto">
            <a:xfrm>
              <a:off x="2848" y="317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Rectangle 901"/>
            <p:cNvSpPr>
              <a:spLocks noChangeArrowheads="1"/>
            </p:cNvSpPr>
            <p:nvPr/>
          </p:nvSpPr>
          <p:spPr bwMode="auto">
            <a:xfrm>
              <a:off x="2700" y="3141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62" name="Line 902"/>
            <p:cNvSpPr>
              <a:spLocks noChangeShapeType="1"/>
            </p:cNvSpPr>
            <p:nvPr/>
          </p:nvSpPr>
          <p:spPr bwMode="auto">
            <a:xfrm>
              <a:off x="2848" y="2926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Rectangle 903"/>
            <p:cNvSpPr>
              <a:spLocks noChangeArrowheads="1"/>
            </p:cNvSpPr>
            <p:nvPr/>
          </p:nvSpPr>
          <p:spPr bwMode="auto">
            <a:xfrm>
              <a:off x="2700" y="2892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64" name="Line 904"/>
            <p:cNvSpPr>
              <a:spLocks noChangeShapeType="1"/>
            </p:cNvSpPr>
            <p:nvPr/>
          </p:nvSpPr>
          <p:spPr bwMode="auto">
            <a:xfrm>
              <a:off x="2848" y="2677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Rectangle 905"/>
            <p:cNvSpPr>
              <a:spLocks noChangeArrowheads="1"/>
            </p:cNvSpPr>
            <p:nvPr/>
          </p:nvSpPr>
          <p:spPr bwMode="auto">
            <a:xfrm>
              <a:off x="2700" y="2643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66" name="Line 906"/>
            <p:cNvSpPr>
              <a:spLocks noChangeShapeType="1"/>
            </p:cNvSpPr>
            <p:nvPr/>
          </p:nvSpPr>
          <p:spPr bwMode="auto">
            <a:xfrm>
              <a:off x="2848" y="2428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Rectangle 907"/>
            <p:cNvSpPr>
              <a:spLocks noChangeArrowheads="1"/>
            </p:cNvSpPr>
            <p:nvPr/>
          </p:nvSpPr>
          <p:spPr bwMode="auto">
            <a:xfrm>
              <a:off x="2700" y="2395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68" name="Line 908"/>
            <p:cNvSpPr>
              <a:spLocks noChangeShapeType="1"/>
            </p:cNvSpPr>
            <p:nvPr/>
          </p:nvSpPr>
          <p:spPr bwMode="auto">
            <a:xfrm>
              <a:off x="2848" y="1930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Rectangle 909"/>
            <p:cNvSpPr>
              <a:spLocks noChangeArrowheads="1"/>
            </p:cNvSpPr>
            <p:nvPr/>
          </p:nvSpPr>
          <p:spPr bwMode="auto">
            <a:xfrm>
              <a:off x="2745" y="1897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70" name="Line 910"/>
            <p:cNvSpPr>
              <a:spLocks noChangeShapeType="1"/>
            </p:cNvSpPr>
            <p:nvPr/>
          </p:nvSpPr>
          <p:spPr bwMode="auto">
            <a:xfrm>
              <a:off x="2848" y="1681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Rectangle 911"/>
            <p:cNvSpPr>
              <a:spLocks noChangeArrowheads="1"/>
            </p:cNvSpPr>
            <p:nvPr/>
          </p:nvSpPr>
          <p:spPr bwMode="auto">
            <a:xfrm>
              <a:off x="2745" y="1648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72" name="Line 912"/>
            <p:cNvSpPr>
              <a:spLocks noChangeShapeType="1"/>
            </p:cNvSpPr>
            <p:nvPr/>
          </p:nvSpPr>
          <p:spPr bwMode="auto">
            <a:xfrm>
              <a:off x="2848" y="1432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Rectangle 913"/>
            <p:cNvSpPr>
              <a:spLocks noChangeArrowheads="1"/>
            </p:cNvSpPr>
            <p:nvPr/>
          </p:nvSpPr>
          <p:spPr bwMode="auto">
            <a:xfrm>
              <a:off x="2745" y="1399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74" name="Line 914"/>
            <p:cNvSpPr>
              <a:spLocks noChangeShapeType="1"/>
            </p:cNvSpPr>
            <p:nvPr/>
          </p:nvSpPr>
          <p:spPr bwMode="auto">
            <a:xfrm>
              <a:off x="2848" y="1183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Rectangle 915"/>
            <p:cNvSpPr>
              <a:spLocks noChangeArrowheads="1"/>
            </p:cNvSpPr>
            <p:nvPr/>
          </p:nvSpPr>
          <p:spPr bwMode="auto">
            <a:xfrm>
              <a:off x="2745" y="1150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76" name="Line 916"/>
            <p:cNvSpPr>
              <a:spLocks noChangeShapeType="1"/>
            </p:cNvSpPr>
            <p:nvPr/>
          </p:nvSpPr>
          <p:spPr bwMode="auto">
            <a:xfrm>
              <a:off x="2848" y="93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Rectangle 917"/>
            <p:cNvSpPr>
              <a:spLocks noChangeArrowheads="1"/>
            </p:cNvSpPr>
            <p:nvPr/>
          </p:nvSpPr>
          <p:spPr bwMode="auto">
            <a:xfrm>
              <a:off x="2745" y="901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78" name="Line 918"/>
            <p:cNvSpPr>
              <a:spLocks noChangeShapeType="1"/>
            </p:cNvSpPr>
            <p:nvPr/>
          </p:nvSpPr>
          <p:spPr bwMode="auto">
            <a:xfrm>
              <a:off x="2848" y="68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Rectangle 919"/>
            <p:cNvSpPr>
              <a:spLocks noChangeArrowheads="1"/>
            </p:cNvSpPr>
            <p:nvPr/>
          </p:nvSpPr>
          <p:spPr bwMode="auto">
            <a:xfrm>
              <a:off x="2745" y="653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6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80" name="Rectangle 920"/>
            <p:cNvSpPr>
              <a:spLocks noChangeArrowheads="1"/>
            </p:cNvSpPr>
            <p:nvPr/>
          </p:nvSpPr>
          <p:spPr bwMode="auto">
            <a:xfrm>
              <a:off x="5795" y="2047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x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4381" name="Rectangle 921"/>
            <p:cNvSpPr>
              <a:spLocks noChangeArrowheads="1"/>
            </p:cNvSpPr>
            <p:nvPr/>
          </p:nvSpPr>
          <p:spPr bwMode="auto">
            <a:xfrm>
              <a:off x="2936" y="653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y</a:t>
              </a:r>
              <a:endParaRPr lang="en-US">
                <a:solidFill>
                  <a:srgbClr val="990033"/>
                </a:solidFill>
              </a:endParaRPr>
            </a:p>
          </p:txBody>
        </p:sp>
      </p:grpSp>
      <p:sp>
        <p:nvSpPr>
          <p:cNvPr id="14338" name="Freeform 922"/>
          <p:cNvSpPr>
            <a:spLocks/>
          </p:cNvSpPr>
          <p:nvPr/>
        </p:nvSpPr>
        <p:spPr bwMode="auto">
          <a:xfrm>
            <a:off x="2878138" y="1476375"/>
            <a:ext cx="3482975" cy="4043363"/>
          </a:xfrm>
          <a:custGeom>
            <a:avLst/>
            <a:gdLst>
              <a:gd name="T0" fmla="*/ 37 w 2524"/>
              <a:gd name="T1" fmla="*/ 2787 h 3063"/>
              <a:gd name="T2" fmla="*/ 82 w 2524"/>
              <a:gd name="T3" fmla="*/ 2483 h 3063"/>
              <a:gd name="T4" fmla="*/ 126 w 2524"/>
              <a:gd name="T5" fmla="*/ 2208 h 3063"/>
              <a:gd name="T6" fmla="*/ 171 w 2524"/>
              <a:gd name="T7" fmla="*/ 1961 h 3063"/>
              <a:gd name="T8" fmla="*/ 216 w 2524"/>
              <a:gd name="T9" fmla="*/ 1740 h 3063"/>
              <a:gd name="T10" fmla="*/ 261 w 2524"/>
              <a:gd name="T11" fmla="*/ 1545 h 3063"/>
              <a:gd name="T12" fmla="*/ 306 w 2524"/>
              <a:gd name="T13" fmla="*/ 1374 h 3063"/>
              <a:gd name="T14" fmla="*/ 351 w 2524"/>
              <a:gd name="T15" fmla="*/ 1227 h 3063"/>
              <a:gd name="T16" fmla="*/ 395 w 2524"/>
              <a:gd name="T17" fmla="*/ 1101 h 3063"/>
              <a:gd name="T18" fmla="*/ 440 w 2524"/>
              <a:gd name="T19" fmla="*/ 997 h 3063"/>
              <a:gd name="T20" fmla="*/ 485 w 2524"/>
              <a:gd name="T21" fmla="*/ 912 h 3063"/>
              <a:gd name="T22" fmla="*/ 530 w 2524"/>
              <a:gd name="T23" fmla="*/ 847 h 3063"/>
              <a:gd name="T24" fmla="*/ 574 w 2524"/>
              <a:gd name="T25" fmla="*/ 799 h 3063"/>
              <a:gd name="T26" fmla="*/ 619 w 2524"/>
              <a:gd name="T27" fmla="*/ 768 h 3063"/>
              <a:gd name="T28" fmla="*/ 664 w 2524"/>
              <a:gd name="T29" fmla="*/ 753 h 3063"/>
              <a:gd name="T30" fmla="*/ 709 w 2524"/>
              <a:gd name="T31" fmla="*/ 753 h 3063"/>
              <a:gd name="T32" fmla="*/ 754 w 2524"/>
              <a:gd name="T33" fmla="*/ 765 h 3063"/>
              <a:gd name="T34" fmla="*/ 798 w 2524"/>
              <a:gd name="T35" fmla="*/ 791 h 3063"/>
              <a:gd name="T36" fmla="*/ 843 w 2524"/>
              <a:gd name="T37" fmla="*/ 827 h 3063"/>
              <a:gd name="T38" fmla="*/ 888 w 2524"/>
              <a:gd name="T39" fmla="*/ 874 h 3063"/>
              <a:gd name="T40" fmla="*/ 933 w 2524"/>
              <a:gd name="T41" fmla="*/ 930 h 3063"/>
              <a:gd name="T42" fmla="*/ 978 w 2524"/>
              <a:gd name="T43" fmla="*/ 994 h 3063"/>
              <a:gd name="T44" fmla="*/ 1023 w 2524"/>
              <a:gd name="T45" fmla="*/ 1065 h 3063"/>
              <a:gd name="T46" fmla="*/ 1068 w 2524"/>
              <a:gd name="T47" fmla="*/ 1141 h 3063"/>
              <a:gd name="T48" fmla="*/ 1112 w 2524"/>
              <a:gd name="T49" fmla="*/ 1223 h 3063"/>
              <a:gd name="T50" fmla="*/ 1157 w 2524"/>
              <a:gd name="T51" fmla="*/ 1308 h 3063"/>
              <a:gd name="T52" fmla="*/ 1202 w 2524"/>
              <a:gd name="T53" fmla="*/ 1395 h 3063"/>
              <a:gd name="T54" fmla="*/ 1246 w 2524"/>
              <a:gd name="T55" fmla="*/ 1485 h 3063"/>
              <a:gd name="T56" fmla="*/ 1291 w 2524"/>
              <a:gd name="T57" fmla="*/ 1574 h 3063"/>
              <a:gd name="T58" fmla="*/ 1336 w 2524"/>
              <a:gd name="T59" fmla="*/ 1663 h 3063"/>
              <a:gd name="T60" fmla="*/ 1381 w 2524"/>
              <a:gd name="T61" fmla="*/ 1750 h 3063"/>
              <a:gd name="T62" fmla="*/ 1426 w 2524"/>
              <a:gd name="T63" fmla="*/ 1835 h 3063"/>
              <a:gd name="T64" fmla="*/ 1471 w 2524"/>
              <a:gd name="T65" fmla="*/ 1915 h 3063"/>
              <a:gd name="T66" fmla="*/ 1515 w 2524"/>
              <a:gd name="T67" fmla="*/ 1990 h 3063"/>
              <a:gd name="T68" fmla="*/ 1560 w 2524"/>
              <a:gd name="T69" fmla="*/ 2059 h 3063"/>
              <a:gd name="T70" fmla="*/ 1605 w 2524"/>
              <a:gd name="T71" fmla="*/ 2121 h 3063"/>
              <a:gd name="T72" fmla="*/ 1650 w 2524"/>
              <a:gd name="T73" fmla="*/ 2175 h 3063"/>
              <a:gd name="T74" fmla="*/ 1695 w 2524"/>
              <a:gd name="T75" fmla="*/ 2219 h 3063"/>
              <a:gd name="T76" fmla="*/ 1740 w 2524"/>
              <a:gd name="T77" fmla="*/ 2253 h 3063"/>
              <a:gd name="T78" fmla="*/ 1784 w 2524"/>
              <a:gd name="T79" fmla="*/ 2275 h 3063"/>
              <a:gd name="T80" fmla="*/ 1829 w 2524"/>
              <a:gd name="T81" fmla="*/ 2285 h 3063"/>
              <a:gd name="T82" fmla="*/ 1874 w 2524"/>
              <a:gd name="T83" fmla="*/ 2280 h 3063"/>
              <a:gd name="T84" fmla="*/ 1918 w 2524"/>
              <a:gd name="T85" fmla="*/ 2261 h 3063"/>
              <a:gd name="T86" fmla="*/ 1963 w 2524"/>
              <a:gd name="T87" fmla="*/ 2226 h 3063"/>
              <a:gd name="T88" fmla="*/ 2008 w 2524"/>
              <a:gd name="T89" fmla="*/ 2174 h 3063"/>
              <a:gd name="T90" fmla="*/ 2053 w 2524"/>
              <a:gd name="T91" fmla="*/ 2104 h 3063"/>
              <a:gd name="T92" fmla="*/ 2098 w 2524"/>
              <a:gd name="T93" fmla="*/ 2015 h 3063"/>
              <a:gd name="T94" fmla="*/ 2143 w 2524"/>
              <a:gd name="T95" fmla="*/ 1905 h 3063"/>
              <a:gd name="T96" fmla="*/ 2187 w 2524"/>
              <a:gd name="T97" fmla="*/ 1774 h 3063"/>
              <a:gd name="T98" fmla="*/ 2232 w 2524"/>
              <a:gd name="T99" fmla="*/ 1620 h 3063"/>
              <a:gd name="T100" fmla="*/ 2277 w 2524"/>
              <a:gd name="T101" fmla="*/ 1443 h 3063"/>
              <a:gd name="T102" fmla="*/ 2322 w 2524"/>
              <a:gd name="T103" fmla="*/ 1242 h 3063"/>
              <a:gd name="T104" fmla="*/ 2367 w 2524"/>
              <a:gd name="T105" fmla="*/ 1014 h 3063"/>
              <a:gd name="T106" fmla="*/ 2412 w 2524"/>
              <a:gd name="T107" fmla="*/ 760 h 3063"/>
              <a:gd name="T108" fmla="*/ 2456 w 2524"/>
              <a:gd name="T109" fmla="*/ 478 h 3063"/>
              <a:gd name="T110" fmla="*/ 2501 w 2524"/>
              <a:gd name="T111" fmla="*/ 167 h 3063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24"/>
              <a:gd name="T169" fmla="*/ 0 h 3063"/>
              <a:gd name="T170" fmla="*/ 2524 w 2524"/>
              <a:gd name="T171" fmla="*/ 3063 h 3063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24" h="3063">
                <a:moveTo>
                  <a:pt x="0" y="3063"/>
                </a:moveTo>
                <a:lnTo>
                  <a:pt x="7" y="3006"/>
                </a:lnTo>
                <a:lnTo>
                  <a:pt x="15" y="2950"/>
                </a:lnTo>
                <a:lnTo>
                  <a:pt x="22" y="2895"/>
                </a:lnTo>
                <a:lnTo>
                  <a:pt x="30" y="2841"/>
                </a:lnTo>
                <a:lnTo>
                  <a:pt x="37" y="2787"/>
                </a:lnTo>
                <a:lnTo>
                  <a:pt x="44" y="2735"/>
                </a:lnTo>
                <a:lnTo>
                  <a:pt x="52" y="2682"/>
                </a:lnTo>
                <a:lnTo>
                  <a:pt x="59" y="2631"/>
                </a:lnTo>
                <a:lnTo>
                  <a:pt x="67" y="2582"/>
                </a:lnTo>
                <a:lnTo>
                  <a:pt x="74" y="2532"/>
                </a:lnTo>
                <a:lnTo>
                  <a:pt x="82" y="2483"/>
                </a:lnTo>
                <a:lnTo>
                  <a:pt x="89" y="2436"/>
                </a:lnTo>
                <a:lnTo>
                  <a:pt x="97" y="2388"/>
                </a:lnTo>
                <a:lnTo>
                  <a:pt x="104" y="2342"/>
                </a:lnTo>
                <a:lnTo>
                  <a:pt x="112" y="2297"/>
                </a:lnTo>
                <a:lnTo>
                  <a:pt x="119" y="2252"/>
                </a:lnTo>
                <a:lnTo>
                  <a:pt x="126" y="2208"/>
                </a:lnTo>
                <a:lnTo>
                  <a:pt x="134" y="2165"/>
                </a:lnTo>
                <a:lnTo>
                  <a:pt x="141" y="2123"/>
                </a:lnTo>
                <a:lnTo>
                  <a:pt x="149" y="2082"/>
                </a:lnTo>
                <a:lnTo>
                  <a:pt x="156" y="2040"/>
                </a:lnTo>
                <a:lnTo>
                  <a:pt x="164" y="2001"/>
                </a:lnTo>
                <a:lnTo>
                  <a:pt x="171" y="1961"/>
                </a:lnTo>
                <a:lnTo>
                  <a:pt x="179" y="1923"/>
                </a:lnTo>
                <a:lnTo>
                  <a:pt x="186" y="1885"/>
                </a:lnTo>
                <a:lnTo>
                  <a:pt x="194" y="1848"/>
                </a:lnTo>
                <a:lnTo>
                  <a:pt x="201" y="1811"/>
                </a:lnTo>
                <a:lnTo>
                  <a:pt x="209" y="1776"/>
                </a:lnTo>
                <a:lnTo>
                  <a:pt x="216" y="1740"/>
                </a:lnTo>
                <a:lnTo>
                  <a:pt x="223" y="1706"/>
                </a:lnTo>
                <a:lnTo>
                  <a:pt x="231" y="1673"/>
                </a:lnTo>
                <a:lnTo>
                  <a:pt x="238" y="1640"/>
                </a:lnTo>
                <a:lnTo>
                  <a:pt x="246" y="1607"/>
                </a:lnTo>
                <a:lnTo>
                  <a:pt x="253" y="1576"/>
                </a:lnTo>
                <a:lnTo>
                  <a:pt x="261" y="1545"/>
                </a:lnTo>
                <a:lnTo>
                  <a:pt x="268" y="1515"/>
                </a:lnTo>
                <a:lnTo>
                  <a:pt x="276" y="1485"/>
                </a:lnTo>
                <a:lnTo>
                  <a:pt x="283" y="1457"/>
                </a:lnTo>
                <a:lnTo>
                  <a:pt x="291" y="1428"/>
                </a:lnTo>
                <a:lnTo>
                  <a:pt x="298" y="1401"/>
                </a:lnTo>
                <a:lnTo>
                  <a:pt x="306" y="1374"/>
                </a:lnTo>
                <a:lnTo>
                  <a:pt x="313" y="1348"/>
                </a:lnTo>
                <a:lnTo>
                  <a:pt x="321" y="1323"/>
                </a:lnTo>
                <a:lnTo>
                  <a:pt x="328" y="1298"/>
                </a:lnTo>
                <a:lnTo>
                  <a:pt x="336" y="1273"/>
                </a:lnTo>
                <a:lnTo>
                  <a:pt x="343" y="1250"/>
                </a:lnTo>
                <a:lnTo>
                  <a:pt x="351" y="1227"/>
                </a:lnTo>
                <a:lnTo>
                  <a:pt x="358" y="1204"/>
                </a:lnTo>
                <a:lnTo>
                  <a:pt x="366" y="1182"/>
                </a:lnTo>
                <a:lnTo>
                  <a:pt x="373" y="1161"/>
                </a:lnTo>
                <a:lnTo>
                  <a:pt x="381" y="1140"/>
                </a:lnTo>
                <a:lnTo>
                  <a:pt x="388" y="1121"/>
                </a:lnTo>
                <a:lnTo>
                  <a:pt x="395" y="1101"/>
                </a:lnTo>
                <a:lnTo>
                  <a:pt x="403" y="1082"/>
                </a:lnTo>
                <a:lnTo>
                  <a:pt x="410" y="1064"/>
                </a:lnTo>
                <a:lnTo>
                  <a:pt x="418" y="1046"/>
                </a:lnTo>
                <a:lnTo>
                  <a:pt x="425" y="1029"/>
                </a:lnTo>
                <a:lnTo>
                  <a:pt x="433" y="1013"/>
                </a:lnTo>
                <a:lnTo>
                  <a:pt x="440" y="997"/>
                </a:lnTo>
                <a:lnTo>
                  <a:pt x="448" y="981"/>
                </a:lnTo>
                <a:lnTo>
                  <a:pt x="455" y="966"/>
                </a:lnTo>
                <a:lnTo>
                  <a:pt x="463" y="952"/>
                </a:lnTo>
                <a:lnTo>
                  <a:pt x="470" y="938"/>
                </a:lnTo>
                <a:lnTo>
                  <a:pt x="477" y="925"/>
                </a:lnTo>
                <a:lnTo>
                  <a:pt x="485" y="912"/>
                </a:lnTo>
                <a:lnTo>
                  <a:pt x="492" y="900"/>
                </a:lnTo>
                <a:lnTo>
                  <a:pt x="500" y="888"/>
                </a:lnTo>
                <a:lnTo>
                  <a:pt x="507" y="878"/>
                </a:lnTo>
                <a:lnTo>
                  <a:pt x="515" y="867"/>
                </a:lnTo>
                <a:lnTo>
                  <a:pt x="522" y="857"/>
                </a:lnTo>
                <a:lnTo>
                  <a:pt x="530" y="847"/>
                </a:lnTo>
                <a:lnTo>
                  <a:pt x="537" y="838"/>
                </a:lnTo>
                <a:lnTo>
                  <a:pt x="544" y="829"/>
                </a:lnTo>
                <a:lnTo>
                  <a:pt x="552" y="821"/>
                </a:lnTo>
                <a:lnTo>
                  <a:pt x="559" y="813"/>
                </a:lnTo>
                <a:lnTo>
                  <a:pt x="567" y="806"/>
                </a:lnTo>
                <a:lnTo>
                  <a:pt x="574" y="799"/>
                </a:lnTo>
                <a:lnTo>
                  <a:pt x="582" y="793"/>
                </a:lnTo>
                <a:lnTo>
                  <a:pt x="589" y="787"/>
                </a:lnTo>
                <a:lnTo>
                  <a:pt x="597" y="782"/>
                </a:lnTo>
                <a:lnTo>
                  <a:pt x="604" y="777"/>
                </a:lnTo>
                <a:lnTo>
                  <a:pt x="612" y="773"/>
                </a:lnTo>
                <a:lnTo>
                  <a:pt x="619" y="768"/>
                </a:lnTo>
                <a:lnTo>
                  <a:pt x="627" y="765"/>
                </a:lnTo>
                <a:lnTo>
                  <a:pt x="634" y="762"/>
                </a:lnTo>
                <a:lnTo>
                  <a:pt x="642" y="759"/>
                </a:lnTo>
                <a:lnTo>
                  <a:pt x="649" y="757"/>
                </a:lnTo>
                <a:lnTo>
                  <a:pt x="657" y="755"/>
                </a:lnTo>
                <a:lnTo>
                  <a:pt x="664" y="753"/>
                </a:lnTo>
                <a:lnTo>
                  <a:pt x="672" y="752"/>
                </a:lnTo>
                <a:lnTo>
                  <a:pt x="679" y="752"/>
                </a:lnTo>
                <a:lnTo>
                  <a:pt x="687" y="751"/>
                </a:lnTo>
                <a:lnTo>
                  <a:pt x="694" y="752"/>
                </a:lnTo>
                <a:lnTo>
                  <a:pt x="702" y="752"/>
                </a:lnTo>
                <a:lnTo>
                  <a:pt x="709" y="753"/>
                </a:lnTo>
                <a:lnTo>
                  <a:pt x="717" y="754"/>
                </a:lnTo>
                <a:lnTo>
                  <a:pt x="724" y="755"/>
                </a:lnTo>
                <a:lnTo>
                  <a:pt x="731" y="758"/>
                </a:lnTo>
                <a:lnTo>
                  <a:pt x="739" y="760"/>
                </a:lnTo>
                <a:lnTo>
                  <a:pt x="746" y="762"/>
                </a:lnTo>
                <a:lnTo>
                  <a:pt x="754" y="765"/>
                </a:lnTo>
                <a:lnTo>
                  <a:pt x="761" y="769"/>
                </a:lnTo>
                <a:lnTo>
                  <a:pt x="769" y="773"/>
                </a:lnTo>
                <a:lnTo>
                  <a:pt x="776" y="777"/>
                </a:lnTo>
                <a:lnTo>
                  <a:pt x="784" y="781"/>
                </a:lnTo>
                <a:lnTo>
                  <a:pt x="791" y="786"/>
                </a:lnTo>
                <a:lnTo>
                  <a:pt x="798" y="791"/>
                </a:lnTo>
                <a:lnTo>
                  <a:pt x="806" y="796"/>
                </a:lnTo>
                <a:lnTo>
                  <a:pt x="813" y="802"/>
                </a:lnTo>
                <a:lnTo>
                  <a:pt x="821" y="808"/>
                </a:lnTo>
                <a:lnTo>
                  <a:pt x="828" y="814"/>
                </a:lnTo>
                <a:lnTo>
                  <a:pt x="836" y="821"/>
                </a:lnTo>
                <a:lnTo>
                  <a:pt x="843" y="827"/>
                </a:lnTo>
                <a:lnTo>
                  <a:pt x="851" y="834"/>
                </a:lnTo>
                <a:lnTo>
                  <a:pt x="858" y="842"/>
                </a:lnTo>
                <a:lnTo>
                  <a:pt x="866" y="849"/>
                </a:lnTo>
                <a:lnTo>
                  <a:pt x="873" y="857"/>
                </a:lnTo>
                <a:lnTo>
                  <a:pt x="881" y="866"/>
                </a:lnTo>
                <a:lnTo>
                  <a:pt x="888" y="874"/>
                </a:lnTo>
                <a:lnTo>
                  <a:pt x="896" y="883"/>
                </a:lnTo>
                <a:lnTo>
                  <a:pt x="903" y="892"/>
                </a:lnTo>
                <a:lnTo>
                  <a:pt x="910" y="901"/>
                </a:lnTo>
                <a:lnTo>
                  <a:pt x="918" y="910"/>
                </a:lnTo>
                <a:lnTo>
                  <a:pt x="925" y="920"/>
                </a:lnTo>
                <a:lnTo>
                  <a:pt x="933" y="930"/>
                </a:lnTo>
                <a:lnTo>
                  <a:pt x="940" y="940"/>
                </a:lnTo>
                <a:lnTo>
                  <a:pt x="948" y="950"/>
                </a:lnTo>
                <a:lnTo>
                  <a:pt x="955" y="961"/>
                </a:lnTo>
                <a:lnTo>
                  <a:pt x="963" y="972"/>
                </a:lnTo>
                <a:lnTo>
                  <a:pt x="970" y="983"/>
                </a:lnTo>
                <a:lnTo>
                  <a:pt x="978" y="994"/>
                </a:lnTo>
                <a:lnTo>
                  <a:pt x="985" y="1005"/>
                </a:lnTo>
                <a:lnTo>
                  <a:pt x="993" y="1017"/>
                </a:lnTo>
                <a:lnTo>
                  <a:pt x="1000" y="1028"/>
                </a:lnTo>
                <a:lnTo>
                  <a:pt x="1008" y="1040"/>
                </a:lnTo>
                <a:lnTo>
                  <a:pt x="1015" y="1052"/>
                </a:lnTo>
                <a:lnTo>
                  <a:pt x="1023" y="1065"/>
                </a:lnTo>
                <a:lnTo>
                  <a:pt x="1030" y="1077"/>
                </a:lnTo>
                <a:lnTo>
                  <a:pt x="1038" y="1089"/>
                </a:lnTo>
                <a:lnTo>
                  <a:pt x="1045" y="1102"/>
                </a:lnTo>
                <a:lnTo>
                  <a:pt x="1053" y="1115"/>
                </a:lnTo>
                <a:lnTo>
                  <a:pt x="1060" y="1128"/>
                </a:lnTo>
                <a:lnTo>
                  <a:pt x="1068" y="1141"/>
                </a:lnTo>
                <a:lnTo>
                  <a:pt x="1075" y="1154"/>
                </a:lnTo>
                <a:lnTo>
                  <a:pt x="1082" y="1168"/>
                </a:lnTo>
                <a:lnTo>
                  <a:pt x="1090" y="1181"/>
                </a:lnTo>
                <a:lnTo>
                  <a:pt x="1097" y="1195"/>
                </a:lnTo>
                <a:lnTo>
                  <a:pt x="1105" y="1209"/>
                </a:lnTo>
                <a:lnTo>
                  <a:pt x="1112" y="1223"/>
                </a:lnTo>
                <a:lnTo>
                  <a:pt x="1120" y="1237"/>
                </a:lnTo>
                <a:lnTo>
                  <a:pt x="1127" y="1251"/>
                </a:lnTo>
                <a:lnTo>
                  <a:pt x="1135" y="1265"/>
                </a:lnTo>
                <a:lnTo>
                  <a:pt x="1142" y="1279"/>
                </a:lnTo>
                <a:lnTo>
                  <a:pt x="1150" y="1293"/>
                </a:lnTo>
                <a:lnTo>
                  <a:pt x="1157" y="1308"/>
                </a:lnTo>
                <a:lnTo>
                  <a:pt x="1164" y="1322"/>
                </a:lnTo>
                <a:lnTo>
                  <a:pt x="1172" y="1337"/>
                </a:lnTo>
                <a:lnTo>
                  <a:pt x="1179" y="1352"/>
                </a:lnTo>
                <a:lnTo>
                  <a:pt x="1187" y="1366"/>
                </a:lnTo>
                <a:lnTo>
                  <a:pt x="1194" y="1381"/>
                </a:lnTo>
                <a:lnTo>
                  <a:pt x="1202" y="1395"/>
                </a:lnTo>
                <a:lnTo>
                  <a:pt x="1209" y="1410"/>
                </a:lnTo>
                <a:lnTo>
                  <a:pt x="1217" y="1425"/>
                </a:lnTo>
                <a:lnTo>
                  <a:pt x="1224" y="1440"/>
                </a:lnTo>
                <a:lnTo>
                  <a:pt x="1231" y="1455"/>
                </a:lnTo>
                <a:lnTo>
                  <a:pt x="1239" y="1470"/>
                </a:lnTo>
                <a:lnTo>
                  <a:pt x="1246" y="1485"/>
                </a:lnTo>
                <a:lnTo>
                  <a:pt x="1254" y="1500"/>
                </a:lnTo>
                <a:lnTo>
                  <a:pt x="1261" y="1515"/>
                </a:lnTo>
                <a:lnTo>
                  <a:pt x="1269" y="1529"/>
                </a:lnTo>
                <a:lnTo>
                  <a:pt x="1276" y="1544"/>
                </a:lnTo>
                <a:lnTo>
                  <a:pt x="1284" y="1559"/>
                </a:lnTo>
                <a:lnTo>
                  <a:pt x="1291" y="1574"/>
                </a:lnTo>
                <a:lnTo>
                  <a:pt x="1299" y="1589"/>
                </a:lnTo>
                <a:lnTo>
                  <a:pt x="1306" y="1604"/>
                </a:lnTo>
                <a:lnTo>
                  <a:pt x="1314" y="1619"/>
                </a:lnTo>
                <a:lnTo>
                  <a:pt x="1321" y="1634"/>
                </a:lnTo>
                <a:lnTo>
                  <a:pt x="1329" y="1649"/>
                </a:lnTo>
                <a:lnTo>
                  <a:pt x="1336" y="1663"/>
                </a:lnTo>
                <a:lnTo>
                  <a:pt x="1344" y="1678"/>
                </a:lnTo>
                <a:lnTo>
                  <a:pt x="1351" y="1692"/>
                </a:lnTo>
                <a:lnTo>
                  <a:pt x="1359" y="1707"/>
                </a:lnTo>
                <a:lnTo>
                  <a:pt x="1366" y="1721"/>
                </a:lnTo>
                <a:lnTo>
                  <a:pt x="1374" y="1736"/>
                </a:lnTo>
                <a:lnTo>
                  <a:pt x="1381" y="1750"/>
                </a:lnTo>
                <a:lnTo>
                  <a:pt x="1389" y="1764"/>
                </a:lnTo>
                <a:lnTo>
                  <a:pt x="1396" y="1779"/>
                </a:lnTo>
                <a:lnTo>
                  <a:pt x="1404" y="1793"/>
                </a:lnTo>
                <a:lnTo>
                  <a:pt x="1411" y="1807"/>
                </a:lnTo>
                <a:lnTo>
                  <a:pt x="1418" y="1821"/>
                </a:lnTo>
                <a:lnTo>
                  <a:pt x="1426" y="1835"/>
                </a:lnTo>
                <a:lnTo>
                  <a:pt x="1433" y="1848"/>
                </a:lnTo>
                <a:lnTo>
                  <a:pt x="1441" y="1862"/>
                </a:lnTo>
                <a:lnTo>
                  <a:pt x="1448" y="1875"/>
                </a:lnTo>
                <a:lnTo>
                  <a:pt x="1456" y="1889"/>
                </a:lnTo>
                <a:lnTo>
                  <a:pt x="1463" y="1902"/>
                </a:lnTo>
                <a:lnTo>
                  <a:pt x="1471" y="1915"/>
                </a:lnTo>
                <a:lnTo>
                  <a:pt x="1478" y="1928"/>
                </a:lnTo>
                <a:lnTo>
                  <a:pt x="1485" y="1941"/>
                </a:lnTo>
                <a:lnTo>
                  <a:pt x="1493" y="1953"/>
                </a:lnTo>
                <a:lnTo>
                  <a:pt x="1500" y="1966"/>
                </a:lnTo>
                <a:lnTo>
                  <a:pt x="1508" y="1978"/>
                </a:lnTo>
                <a:lnTo>
                  <a:pt x="1515" y="1990"/>
                </a:lnTo>
                <a:lnTo>
                  <a:pt x="1523" y="2002"/>
                </a:lnTo>
                <a:lnTo>
                  <a:pt x="1530" y="2014"/>
                </a:lnTo>
                <a:lnTo>
                  <a:pt x="1538" y="2025"/>
                </a:lnTo>
                <a:lnTo>
                  <a:pt x="1545" y="2037"/>
                </a:lnTo>
                <a:lnTo>
                  <a:pt x="1553" y="2048"/>
                </a:lnTo>
                <a:lnTo>
                  <a:pt x="1560" y="2059"/>
                </a:lnTo>
                <a:lnTo>
                  <a:pt x="1568" y="2070"/>
                </a:lnTo>
                <a:lnTo>
                  <a:pt x="1575" y="2081"/>
                </a:lnTo>
                <a:lnTo>
                  <a:pt x="1583" y="2091"/>
                </a:lnTo>
                <a:lnTo>
                  <a:pt x="1590" y="2102"/>
                </a:lnTo>
                <a:lnTo>
                  <a:pt x="1597" y="2111"/>
                </a:lnTo>
                <a:lnTo>
                  <a:pt x="1605" y="2121"/>
                </a:lnTo>
                <a:lnTo>
                  <a:pt x="1612" y="2131"/>
                </a:lnTo>
                <a:lnTo>
                  <a:pt x="1620" y="2140"/>
                </a:lnTo>
                <a:lnTo>
                  <a:pt x="1627" y="2149"/>
                </a:lnTo>
                <a:lnTo>
                  <a:pt x="1635" y="2158"/>
                </a:lnTo>
                <a:lnTo>
                  <a:pt x="1642" y="2166"/>
                </a:lnTo>
                <a:lnTo>
                  <a:pt x="1650" y="2175"/>
                </a:lnTo>
                <a:lnTo>
                  <a:pt x="1657" y="2183"/>
                </a:lnTo>
                <a:lnTo>
                  <a:pt x="1665" y="2191"/>
                </a:lnTo>
                <a:lnTo>
                  <a:pt x="1672" y="2198"/>
                </a:lnTo>
                <a:lnTo>
                  <a:pt x="1680" y="2205"/>
                </a:lnTo>
                <a:lnTo>
                  <a:pt x="1687" y="2213"/>
                </a:lnTo>
                <a:lnTo>
                  <a:pt x="1695" y="2219"/>
                </a:lnTo>
                <a:lnTo>
                  <a:pt x="1702" y="2225"/>
                </a:lnTo>
                <a:lnTo>
                  <a:pt x="1710" y="2232"/>
                </a:lnTo>
                <a:lnTo>
                  <a:pt x="1717" y="2237"/>
                </a:lnTo>
                <a:lnTo>
                  <a:pt x="1725" y="2243"/>
                </a:lnTo>
                <a:lnTo>
                  <a:pt x="1732" y="2248"/>
                </a:lnTo>
                <a:lnTo>
                  <a:pt x="1740" y="2253"/>
                </a:lnTo>
                <a:lnTo>
                  <a:pt x="1747" y="2257"/>
                </a:lnTo>
                <a:lnTo>
                  <a:pt x="1754" y="2262"/>
                </a:lnTo>
                <a:lnTo>
                  <a:pt x="1762" y="2265"/>
                </a:lnTo>
                <a:lnTo>
                  <a:pt x="1769" y="2269"/>
                </a:lnTo>
                <a:lnTo>
                  <a:pt x="1777" y="2272"/>
                </a:lnTo>
                <a:lnTo>
                  <a:pt x="1784" y="2275"/>
                </a:lnTo>
                <a:lnTo>
                  <a:pt x="1792" y="2277"/>
                </a:lnTo>
                <a:lnTo>
                  <a:pt x="1799" y="2280"/>
                </a:lnTo>
                <a:lnTo>
                  <a:pt x="1807" y="2282"/>
                </a:lnTo>
                <a:lnTo>
                  <a:pt x="1814" y="2283"/>
                </a:lnTo>
                <a:lnTo>
                  <a:pt x="1822" y="2284"/>
                </a:lnTo>
                <a:lnTo>
                  <a:pt x="1829" y="2285"/>
                </a:lnTo>
                <a:lnTo>
                  <a:pt x="1837" y="2285"/>
                </a:lnTo>
                <a:lnTo>
                  <a:pt x="1844" y="2285"/>
                </a:lnTo>
                <a:lnTo>
                  <a:pt x="1851" y="2284"/>
                </a:lnTo>
                <a:lnTo>
                  <a:pt x="1859" y="2283"/>
                </a:lnTo>
                <a:lnTo>
                  <a:pt x="1866" y="2282"/>
                </a:lnTo>
                <a:lnTo>
                  <a:pt x="1874" y="2280"/>
                </a:lnTo>
                <a:lnTo>
                  <a:pt x="1881" y="2278"/>
                </a:lnTo>
                <a:lnTo>
                  <a:pt x="1889" y="2276"/>
                </a:lnTo>
                <a:lnTo>
                  <a:pt x="1896" y="2273"/>
                </a:lnTo>
                <a:lnTo>
                  <a:pt x="1904" y="2269"/>
                </a:lnTo>
                <a:lnTo>
                  <a:pt x="1911" y="2265"/>
                </a:lnTo>
                <a:lnTo>
                  <a:pt x="1918" y="2261"/>
                </a:lnTo>
                <a:lnTo>
                  <a:pt x="1926" y="2256"/>
                </a:lnTo>
                <a:lnTo>
                  <a:pt x="1933" y="2251"/>
                </a:lnTo>
                <a:lnTo>
                  <a:pt x="1941" y="2246"/>
                </a:lnTo>
                <a:lnTo>
                  <a:pt x="1948" y="2240"/>
                </a:lnTo>
                <a:lnTo>
                  <a:pt x="1956" y="2233"/>
                </a:lnTo>
                <a:lnTo>
                  <a:pt x="1963" y="2226"/>
                </a:lnTo>
                <a:lnTo>
                  <a:pt x="1971" y="2219"/>
                </a:lnTo>
                <a:lnTo>
                  <a:pt x="1978" y="2211"/>
                </a:lnTo>
                <a:lnTo>
                  <a:pt x="1986" y="2202"/>
                </a:lnTo>
                <a:lnTo>
                  <a:pt x="1993" y="2193"/>
                </a:lnTo>
                <a:lnTo>
                  <a:pt x="2001" y="2184"/>
                </a:lnTo>
                <a:lnTo>
                  <a:pt x="2008" y="2174"/>
                </a:lnTo>
                <a:lnTo>
                  <a:pt x="2016" y="2164"/>
                </a:lnTo>
                <a:lnTo>
                  <a:pt x="2023" y="2153"/>
                </a:lnTo>
                <a:lnTo>
                  <a:pt x="2031" y="2141"/>
                </a:lnTo>
                <a:lnTo>
                  <a:pt x="2038" y="2129"/>
                </a:lnTo>
                <a:lnTo>
                  <a:pt x="2046" y="2117"/>
                </a:lnTo>
                <a:lnTo>
                  <a:pt x="2053" y="2104"/>
                </a:lnTo>
                <a:lnTo>
                  <a:pt x="2061" y="2090"/>
                </a:lnTo>
                <a:lnTo>
                  <a:pt x="2068" y="2076"/>
                </a:lnTo>
                <a:lnTo>
                  <a:pt x="2076" y="2062"/>
                </a:lnTo>
                <a:lnTo>
                  <a:pt x="2083" y="2046"/>
                </a:lnTo>
                <a:lnTo>
                  <a:pt x="2091" y="2031"/>
                </a:lnTo>
                <a:lnTo>
                  <a:pt x="2098" y="2015"/>
                </a:lnTo>
                <a:lnTo>
                  <a:pt x="2105" y="1998"/>
                </a:lnTo>
                <a:lnTo>
                  <a:pt x="2113" y="1980"/>
                </a:lnTo>
                <a:lnTo>
                  <a:pt x="2120" y="1962"/>
                </a:lnTo>
                <a:lnTo>
                  <a:pt x="2128" y="1944"/>
                </a:lnTo>
                <a:lnTo>
                  <a:pt x="2135" y="1925"/>
                </a:lnTo>
                <a:lnTo>
                  <a:pt x="2143" y="1905"/>
                </a:lnTo>
                <a:lnTo>
                  <a:pt x="2150" y="1884"/>
                </a:lnTo>
                <a:lnTo>
                  <a:pt x="2158" y="1863"/>
                </a:lnTo>
                <a:lnTo>
                  <a:pt x="2165" y="1842"/>
                </a:lnTo>
                <a:lnTo>
                  <a:pt x="2172" y="1820"/>
                </a:lnTo>
                <a:lnTo>
                  <a:pt x="2180" y="1797"/>
                </a:lnTo>
                <a:lnTo>
                  <a:pt x="2187" y="1774"/>
                </a:lnTo>
                <a:lnTo>
                  <a:pt x="2195" y="1750"/>
                </a:lnTo>
                <a:lnTo>
                  <a:pt x="2202" y="1725"/>
                </a:lnTo>
                <a:lnTo>
                  <a:pt x="2210" y="1700"/>
                </a:lnTo>
                <a:lnTo>
                  <a:pt x="2217" y="1674"/>
                </a:lnTo>
                <a:lnTo>
                  <a:pt x="2225" y="1647"/>
                </a:lnTo>
                <a:lnTo>
                  <a:pt x="2232" y="1620"/>
                </a:lnTo>
                <a:lnTo>
                  <a:pt x="2240" y="1593"/>
                </a:lnTo>
                <a:lnTo>
                  <a:pt x="2247" y="1564"/>
                </a:lnTo>
                <a:lnTo>
                  <a:pt x="2255" y="1535"/>
                </a:lnTo>
                <a:lnTo>
                  <a:pt x="2262" y="1505"/>
                </a:lnTo>
                <a:lnTo>
                  <a:pt x="2270" y="1475"/>
                </a:lnTo>
                <a:lnTo>
                  <a:pt x="2277" y="1443"/>
                </a:lnTo>
                <a:lnTo>
                  <a:pt x="2284" y="1412"/>
                </a:lnTo>
                <a:lnTo>
                  <a:pt x="2292" y="1379"/>
                </a:lnTo>
                <a:lnTo>
                  <a:pt x="2299" y="1346"/>
                </a:lnTo>
                <a:lnTo>
                  <a:pt x="2307" y="1312"/>
                </a:lnTo>
                <a:lnTo>
                  <a:pt x="2314" y="1277"/>
                </a:lnTo>
                <a:lnTo>
                  <a:pt x="2322" y="1242"/>
                </a:lnTo>
                <a:lnTo>
                  <a:pt x="2329" y="1205"/>
                </a:lnTo>
                <a:lnTo>
                  <a:pt x="2337" y="1169"/>
                </a:lnTo>
                <a:lnTo>
                  <a:pt x="2344" y="1131"/>
                </a:lnTo>
                <a:lnTo>
                  <a:pt x="2352" y="1093"/>
                </a:lnTo>
                <a:lnTo>
                  <a:pt x="2359" y="1054"/>
                </a:lnTo>
                <a:lnTo>
                  <a:pt x="2367" y="1014"/>
                </a:lnTo>
                <a:lnTo>
                  <a:pt x="2374" y="974"/>
                </a:lnTo>
                <a:lnTo>
                  <a:pt x="2382" y="932"/>
                </a:lnTo>
                <a:lnTo>
                  <a:pt x="2389" y="890"/>
                </a:lnTo>
                <a:lnTo>
                  <a:pt x="2397" y="848"/>
                </a:lnTo>
                <a:lnTo>
                  <a:pt x="2404" y="804"/>
                </a:lnTo>
                <a:lnTo>
                  <a:pt x="2412" y="760"/>
                </a:lnTo>
                <a:lnTo>
                  <a:pt x="2419" y="715"/>
                </a:lnTo>
                <a:lnTo>
                  <a:pt x="2426" y="669"/>
                </a:lnTo>
                <a:lnTo>
                  <a:pt x="2434" y="623"/>
                </a:lnTo>
                <a:lnTo>
                  <a:pt x="2441" y="575"/>
                </a:lnTo>
                <a:lnTo>
                  <a:pt x="2449" y="527"/>
                </a:lnTo>
                <a:lnTo>
                  <a:pt x="2456" y="478"/>
                </a:lnTo>
                <a:lnTo>
                  <a:pt x="2464" y="428"/>
                </a:lnTo>
                <a:lnTo>
                  <a:pt x="2471" y="377"/>
                </a:lnTo>
                <a:lnTo>
                  <a:pt x="2479" y="326"/>
                </a:lnTo>
                <a:lnTo>
                  <a:pt x="2486" y="273"/>
                </a:lnTo>
                <a:lnTo>
                  <a:pt x="2494" y="221"/>
                </a:lnTo>
                <a:lnTo>
                  <a:pt x="2501" y="167"/>
                </a:lnTo>
                <a:lnTo>
                  <a:pt x="2509" y="112"/>
                </a:lnTo>
                <a:lnTo>
                  <a:pt x="2516" y="56"/>
                </a:lnTo>
                <a:lnTo>
                  <a:pt x="2524" y="0"/>
                </a:lnTo>
              </a:path>
            </a:pathLst>
          </a:custGeom>
          <a:noFill/>
          <a:ln w="38100" cap="flat">
            <a:solidFill>
              <a:srgbClr val="FF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1" name="Freeform 231"/>
          <p:cNvSpPr>
            <a:spLocks/>
          </p:cNvSpPr>
          <p:nvPr/>
        </p:nvSpPr>
        <p:spPr bwMode="auto">
          <a:xfrm>
            <a:off x="2878138" y="2476500"/>
            <a:ext cx="928687" cy="3043238"/>
          </a:xfrm>
          <a:custGeom>
            <a:avLst/>
            <a:gdLst>
              <a:gd name="T0" fmla="*/ 7 w 692"/>
              <a:gd name="T1" fmla="*/ 2261 h 2318"/>
              <a:gd name="T2" fmla="*/ 22 w 692"/>
              <a:gd name="T3" fmla="*/ 2149 h 2318"/>
              <a:gd name="T4" fmla="*/ 37 w 692"/>
              <a:gd name="T5" fmla="*/ 2041 h 2318"/>
              <a:gd name="T6" fmla="*/ 52 w 692"/>
              <a:gd name="T7" fmla="*/ 1937 h 2318"/>
              <a:gd name="T8" fmla="*/ 67 w 692"/>
              <a:gd name="T9" fmla="*/ 1835 h 2318"/>
              <a:gd name="T10" fmla="*/ 82 w 692"/>
              <a:gd name="T11" fmla="*/ 1737 h 2318"/>
              <a:gd name="T12" fmla="*/ 97 w 692"/>
              <a:gd name="T13" fmla="*/ 1642 h 2318"/>
              <a:gd name="T14" fmla="*/ 112 w 692"/>
              <a:gd name="T15" fmla="*/ 1550 h 2318"/>
              <a:gd name="T16" fmla="*/ 127 w 692"/>
              <a:gd name="T17" fmla="*/ 1462 h 2318"/>
              <a:gd name="T18" fmla="*/ 142 w 692"/>
              <a:gd name="T19" fmla="*/ 1376 h 2318"/>
              <a:gd name="T20" fmla="*/ 157 w 692"/>
              <a:gd name="T21" fmla="*/ 1294 h 2318"/>
              <a:gd name="T22" fmla="*/ 172 w 692"/>
              <a:gd name="T23" fmla="*/ 1214 h 2318"/>
              <a:gd name="T24" fmla="*/ 187 w 692"/>
              <a:gd name="T25" fmla="*/ 1138 h 2318"/>
              <a:gd name="T26" fmla="*/ 201 w 692"/>
              <a:gd name="T27" fmla="*/ 1064 h 2318"/>
              <a:gd name="T28" fmla="*/ 216 w 692"/>
              <a:gd name="T29" fmla="*/ 993 h 2318"/>
              <a:gd name="T30" fmla="*/ 231 w 692"/>
              <a:gd name="T31" fmla="*/ 925 h 2318"/>
              <a:gd name="T32" fmla="*/ 246 w 692"/>
              <a:gd name="T33" fmla="*/ 860 h 2318"/>
              <a:gd name="T34" fmla="*/ 261 w 692"/>
              <a:gd name="T35" fmla="*/ 797 h 2318"/>
              <a:gd name="T36" fmla="*/ 276 w 692"/>
              <a:gd name="T37" fmla="*/ 737 h 2318"/>
              <a:gd name="T38" fmla="*/ 291 w 692"/>
              <a:gd name="T39" fmla="*/ 680 h 2318"/>
              <a:gd name="T40" fmla="*/ 306 w 692"/>
              <a:gd name="T41" fmla="*/ 626 h 2318"/>
              <a:gd name="T42" fmla="*/ 321 w 692"/>
              <a:gd name="T43" fmla="*/ 574 h 2318"/>
              <a:gd name="T44" fmla="*/ 336 w 692"/>
              <a:gd name="T45" fmla="*/ 524 h 2318"/>
              <a:gd name="T46" fmla="*/ 351 w 692"/>
              <a:gd name="T47" fmla="*/ 478 h 2318"/>
              <a:gd name="T48" fmla="*/ 366 w 692"/>
              <a:gd name="T49" fmla="*/ 434 h 2318"/>
              <a:gd name="T50" fmla="*/ 380 w 692"/>
              <a:gd name="T51" fmla="*/ 392 h 2318"/>
              <a:gd name="T52" fmla="*/ 395 w 692"/>
              <a:gd name="T53" fmla="*/ 352 h 2318"/>
              <a:gd name="T54" fmla="*/ 410 w 692"/>
              <a:gd name="T55" fmla="*/ 315 h 2318"/>
              <a:gd name="T56" fmla="*/ 425 w 692"/>
              <a:gd name="T57" fmla="*/ 280 h 2318"/>
              <a:gd name="T58" fmla="*/ 440 w 692"/>
              <a:gd name="T59" fmla="*/ 247 h 2318"/>
              <a:gd name="T60" fmla="*/ 455 w 692"/>
              <a:gd name="T61" fmla="*/ 217 h 2318"/>
              <a:gd name="T62" fmla="*/ 470 w 692"/>
              <a:gd name="T63" fmla="*/ 189 h 2318"/>
              <a:gd name="T64" fmla="*/ 485 w 692"/>
              <a:gd name="T65" fmla="*/ 163 h 2318"/>
              <a:gd name="T66" fmla="*/ 500 w 692"/>
              <a:gd name="T67" fmla="*/ 139 h 2318"/>
              <a:gd name="T68" fmla="*/ 515 w 692"/>
              <a:gd name="T69" fmla="*/ 117 h 2318"/>
              <a:gd name="T70" fmla="*/ 530 w 692"/>
              <a:gd name="T71" fmla="*/ 97 h 2318"/>
              <a:gd name="T72" fmla="*/ 545 w 692"/>
              <a:gd name="T73" fmla="*/ 79 h 2318"/>
              <a:gd name="T74" fmla="*/ 560 w 692"/>
              <a:gd name="T75" fmla="*/ 63 h 2318"/>
              <a:gd name="T76" fmla="*/ 575 w 692"/>
              <a:gd name="T77" fmla="*/ 49 h 2318"/>
              <a:gd name="T78" fmla="*/ 590 w 692"/>
              <a:gd name="T79" fmla="*/ 37 h 2318"/>
              <a:gd name="T80" fmla="*/ 605 w 692"/>
              <a:gd name="T81" fmla="*/ 26 h 2318"/>
              <a:gd name="T82" fmla="*/ 620 w 692"/>
              <a:gd name="T83" fmla="*/ 18 h 2318"/>
              <a:gd name="T84" fmla="*/ 634 w 692"/>
              <a:gd name="T85" fmla="*/ 11 h 2318"/>
              <a:gd name="T86" fmla="*/ 649 w 692"/>
              <a:gd name="T87" fmla="*/ 6 h 2318"/>
              <a:gd name="T88" fmla="*/ 664 w 692"/>
              <a:gd name="T89" fmla="*/ 2 h 2318"/>
              <a:gd name="T90" fmla="*/ 679 w 692"/>
              <a:gd name="T91" fmla="*/ 1 h 2318"/>
              <a:gd name="T92" fmla="*/ 692 w 692"/>
              <a:gd name="T93" fmla="*/ 0 h 231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692"/>
              <a:gd name="T142" fmla="*/ 0 h 2318"/>
              <a:gd name="T143" fmla="*/ 692 w 692"/>
              <a:gd name="T144" fmla="*/ 2318 h 231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692" h="2318">
                <a:moveTo>
                  <a:pt x="0" y="2318"/>
                </a:moveTo>
                <a:lnTo>
                  <a:pt x="7" y="2261"/>
                </a:lnTo>
                <a:lnTo>
                  <a:pt x="15" y="2205"/>
                </a:lnTo>
                <a:lnTo>
                  <a:pt x="22" y="2149"/>
                </a:lnTo>
                <a:lnTo>
                  <a:pt x="30" y="2095"/>
                </a:lnTo>
                <a:lnTo>
                  <a:pt x="37" y="2041"/>
                </a:lnTo>
                <a:lnTo>
                  <a:pt x="45" y="1989"/>
                </a:lnTo>
                <a:lnTo>
                  <a:pt x="52" y="1937"/>
                </a:lnTo>
                <a:lnTo>
                  <a:pt x="60" y="1886"/>
                </a:lnTo>
                <a:lnTo>
                  <a:pt x="67" y="1835"/>
                </a:lnTo>
                <a:lnTo>
                  <a:pt x="74" y="1786"/>
                </a:lnTo>
                <a:lnTo>
                  <a:pt x="82" y="1737"/>
                </a:lnTo>
                <a:lnTo>
                  <a:pt x="89" y="1690"/>
                </a:lnTo>
                <a:lnTo>
                  <a:pt x="97" y="1642"/>
                </a:lnTo>
                <a:lnTo>
                  <a:pt x="104" y="1596"/>
                </a:lnTo>
                <a:lnTo>
                  <a:pt x="112" y="1550"/>
                </a:lnTo>
                <a:lnTo>
                  <a:pt x="119" y="1506"/>
                </a:lnTo>
                <a:lnTo>
                  <a:pt x="127" y="1462"/>
                </a:lnTo>
                <a:lnTo>
                  <a:pt x="134" y="1419"/>
                </a:lnTo>
                <a:lnTo>
                  <a:pt x="142" y="1376"/>
                </a:lnTo>
                <a:lnTo>
                  <a:pt x="149" y="1335"/>
                </a:lnTo>
                <a:lnTo>
                  <a:pt x="157" y="1294"/>
                </a:lnTo>
                <a:lnTo>
                  <a:pt x="164" y="1253"/>
                </a:lnTo>
                <a:lnTo>
                  <a:pt x="172" y="1214"/>
                </a:lnTo>
                <a:lnTo>
                  <a:pt x="179" y="1175"/>
                </a:lnTo>
                <a:lnTo>
                  <a:pt x="187" y="1138"/>
                </a:lnTo>
                <a:lnTo>
                  <a:pt x="194" y="1100"/>
                </a:lnTo>
                <a:lnTo>
                  <a:pt x="201" y="1064"/>
                </a:lnTo>
                <a:lnTo>
                  <a:pt x="209" y="1028"/>
                </a:lnTo>
                <a:lnTo>
                  <a:pt x="216" y="993"/>
                </a:lnTo>
                <a:lnTo>
                  <a:pt x="224" y="959"/>
                </a:lnTo>
                <a:lnTo>
                  <a:pt x="231" y="925"/>
                </a:lnTo>
                <a:lnTo>
                  <a:pt x="239" y="892"/>
                </a:lnTo>
                <a:lnTo>
                  <a:pt x="246" y="860"/>
                </a:lnTo>
                <a:lnTo>
                  <a:pt x="254" y="828"/>
                </a:lnTo>
                <a:lnTo>
                  <a:pt x="261" y="797"/>
                </a:lnTo>
                <a:lnTo>
                  <a:pt x="269" y="767"/>
                </a:lnTo>
                <a:lnTo>
                  <a:pt x="276" y="737"/>
                </a:lnTo>
                <a:lnTo>
                  <a:pt x="284" y="709"/>
                </a:lnTo>
                <a:lnTo>
                  <a:pt x="291" y="680"/>
                </a:lnTo>
                <a:lnTo>
                  <a:pt x="299" y="653"/>
                </a:lnTo>
                <a:lnTo>
                  <a:pt x="306" y="626"/>
                </a:lnTo>
                <a:lnTo>
                  <a:pt x="313" y="600"/>
                </a:lnTo>
                <a:lnTo>
                  <a:pt x="321" y="574"/>
                </a:lnTo>
                <a:lnTo>
                  <a:pt x="328" y="549"/>
                </a:lnTo>
                <a:lnTo>
                  <a:pt x="336" y="524"/>
                </a:lnTo>
                <a:lnTo>
                  <a:pt x="343" y="501"/>
                </a:lnTo>
                <a:lnTo>
                  <a:pt x="351" y="478"/>
                </a:lnTo>
                <a:lnTo>
                  <a:pt x="358" y="455"/>
                </a:lnTo>
                <a:lnTo>
                  <a:pt x="366" y="434"/>
                </a:lnTo>
                <a:lnTo>
                  <a:pt x="373" y="412"/>
                </a:lnTo>
                <a:lnTo>
                  <a:pt x="380" y="392"/>
                </a:lnTo>
                <a:lnTo>
                  <a:pt x="388" y="371"/>
                </a:lnTo>
                <a:lnTo>
                  <a:pt x="395" y="352"/>
                </a:lnTo>
                <a:lnTo>
                  <a:pt x="403" y="333"/>
                </a:lnTo>
                <a:lnTo>
                  <a:pt x="410" y="315"/>
                </a:lnTo>
                <a:lnTo>
                  <a:pt x="418" y="297"/>
                </a:lnTo>
                <a:lnTo>
                  <a:pt x="425" y="280"/>
                </a:lnTo>
                <a:lnTo>
                  <a:pt x="433" y="263"/>
                </a:lnTo>
                <a:lnTo>
                  <a:pt x="440" y="247"/>
                </a:lnTo>
                <a:lnTo>
                  <a:pt x="448" y="232"/>
                </a:lnTo>
                <a:lnTo>
                  <a:pt x="455" y="217"/>
                </a:lnTo>
                <a:lnTo>
                  <a:pt x="463" y="203"/>
                </a:lnTo>
                <a:lnTo>
                  <a:pt x="470" y="189"/>
                </a:lnTo>
                <a:lnTo>
                  <a:pt x="478" y="175"/>
                </a:lnTo>
                <a:lnTo>
                  <a:pt x="485" y="163"/>
                </a:lnTo>
                <a:lnTo>
                  <a:pt x="493" y="151"/>
                </a:lnTo>
                <a:lnTo>
                  <a:pt x="500" y="139"/>
                </a:lnTo>
                <a:lnTo>
                  <a:pt x="508" y="128"/>
                </a:lnTo>
                <a:lnTo>
                  <a:pt x="515" y="117"/>
                </a:lnTo>
                <a:lnTo>
                  <a:pt x="523" y="107"/>
                </a:lnTo>
                <a:lnTo>
                  <a:pt x="530" y="97"/>
                </a:lnTo>
                <a:lnTo>
                  <a:pt x="538" y="88"/>
                </a:lnTo>
                <a:lnTo>
                  <a:pt x="545" y="79"/>
                </a:lnTo>
                <a:lnTo>
                  <a:pt x="553" y="71"/>
                </a:lnTo>
                <a:lnTo>
                  <a:pt x="560" y="63"/>
                </a:lnTo>
                <a:lnTo>
                  <a:pt x="567" y="56"/>
                </a:lnTo>
                <a:lnTo>
                  <a:pt x="575" y="49"/>
                </a:lnTo>
                <a:lnTo>
                  <a:pt x="582" y="43"/>
                </a:lnTo>
                <a:lnTo>
                  <a:pt x="590" y="37"/>
                </a:lnTo>
                <a:lnTo>
                  <a:pt x="597" y="32"/>
                </a:lnTo>
                <a:lnTo>
                  <a:pt x="605" y="26"/>
                </a:lnTo>
                <a:lnTo>
                  <a:pt x="612" y="22"/>
                </a:lnTo>
                <a:lnTo>
                  <a:pt x="620" y="18"/>
                </a:lnTo>
                <a:lnTo>
                  <a:pt x="627" y="14"/>
                </a:lnTo>
                <a:lnTo>
                  <a:pt x="634" y="11"/>
                </a:lnTo>
                <a:lnTo>
                  <a:pt x="642" y="8"/>
                </a:lnTo>
                <a:lnTo>
                  <a:pt x="649" y="6"/>
                </a:lnTo>
                <a:lnTo>
                  <a:pt x="657" y="4"/>
                </a:lnTo>
                <a:lnTo>
                  <a:pt x="664" y="2"/>
                </a:lnTo>
                <a:lnTo>
                  <a:pt x="672" y="1"/>
                </a:lnTo>
                <a:lnTo>
                  <a:pt x="679" y="1"/>
                </a:lnTo>
                <a:lnTo>
                  <a:pt x="687" y="0"/>
                </a:lnTo>
                <a:lnTo>
                  <a:pt x="692" y="0"/>
                </a:lnTo>
              </a:path>
            </a:pathLst>
          </a:custGeom>
          <a:noFill/>
          <a:ln w="63500" cap="flat">
            <a:solidFill>
              <a:srgbClr val="00B05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2" name="Freeform 231"/>
          <p:cNvSpPr>
            <a:spLocks/>
          </p:cNvSpPr>
          <p:nvPr/>
        </p:nvSpPr>
        <p:spPr bwMode="auto">
          <a:xfrm rot="10800000">
            <a:off x="5378450" y="1476375"/>
            <a:ext cx="1000125" cy="2990850"/>
          </a:xfrm>
          <a:custGeom>
            <a:avLst/>
            <a:gdLst>
              <a:gd name="T0" fmla="*/ 7 w 692"/>
              <a:gd name="T1" fmla="*/ 2261 h 2318"/>
              <a:gd name="T2" fmla="*/ 22 w 692"/>
              <a:gd name="T3" fmla="*/ 2149 h 2318"/>
              <a:gd name="T4" fmla="*/ 37 w 692"/>
              <a:gd name="T5" fmla="*/ 2041 h 2318"/>
              <a:gd name="T6" fmla="*/ 52 w 692"/>
              <a:gd name="T7" fmla="*/ 1937 h 2318"/>
              <a:gd name="T8" fmla="*/ 67 w 692"/>
              <a:gd name="T9" fmla="*/ 1835 h 2318"/>
              <a:gd name="T10" fmla="*/ 82 w 692"/>
              <a:gd name="T11" fmla="*/ 1737 h 2318"/>
              <a:gd name="T12" fmla="*/ 97 w 692"/>
              <a:gd name="T13" fmla="*/ 1642 h 2318"/>
              <a:gd name="T14" fmla="*/ 112 w 692"/>
              <a:gd name="T15" fmla="*/ 1550 h 2318"/>
              <a:gd name="T16" fmla="*/ 127 w 692"/>
              <a:gd name="T17" fmla="*/ 1462 h 2318"/>
              <a:gd name="T18" fmla="*/ 142 w 692"/>
              <a:gd name="T19" fmla="*/ 1376 h 2318"/>
              <a:gd name="T20" fmla="*/ 157 w 692"/>
              <a:gd name="T21" fmla="*/ 1294 h 2318"/>
              <a:gd name="T22" fmla="*/ 172 w 692"/>
              <a:gd name="T23" fmla="*/ 1214 h 2318"/>
              <a:gd name="T24" fmla="*/ 187 w 692"/>
              <a:gd name="T25" fmla="*/ 1138 h 2318"/>
              <a:gd name="T26" fmla="*/ 201 w 692"/>
              <a:gd name="T27" fmla="*/ 1064 h 2318"/>
              <a:gd name="T28" fmla="*/ 216 w 692"/>
              <a:gd name="T29" fmla="*/ 993 h 2318"/>
              <a:gd name="T30" fmla="*/ 231 w 692"/>
              <a:gd name="T31" fmla="*/ 925 h 2318"/>
              <a:gd name="T32" fmla="*/ 246 w 692"/>
              <a:gd name="T33" fmla="*/ 860 h 2318"/>
              <a:gd name="T34" fmla="*/ 261 w 692"/>
              <a:gd name="T35" fmla="*/ 797 h 2318"/>
              <a:gd name="T36" fmla="*/ 276 w 692"/>
              <a:gd name="T37" fmla="*/ 737 h 2318"/>
              <a:gd name="T38" fmla="*/ 291 w 692"/>
              <a:gd name="T39" fmla="*/ 680 h 2318"/>
              <a:gd name="T40" fmla="*/ 306 w 692"/>
              <a:gd name="T41" fmla="*/ 626 h 2318"/>
              <a:gd name="T42" fmla="*/ 321 w 692"/>
              <a:gd name="T43" fmla="*/ 574 h 2318"/>
              <a:gd name="T44" fmla="*/ 336 w 692"/>
              <a:gd name="T45" fmla="*/ 524 h 2318"/>
              <a:gd name="T46" fmla="*/ 351 w 692"/>
              <a:gd name="T47" fmla="*/ 478 h 2318"/>
              <a:gd name="T48" fmla="*/ 366 w 692"/>
              <a:gd name="T49" fmla="*/ 434 h 2318"/>
              <a:gd name="T50" fmla="*/ 380 w 692"/>
              <a:gd name="T51" fmla="*/ 392 h 2318"/>
              <a:gd name="T52" fmla="*/ 395 w 692"/>
              <a:gd name="T53" fmla="*/ 352 h 2318"/>
              <a:gd name="T54" fmla="*/ 410 w 692"/>
              <a:gd name="T55" fmla="*/ 315 h 2318"/>
              <a:gd name="T56" fmla="*/ 425 w 692"/>
              <a:gd name="T57" fmla="*/ 280 h 2318"/>
              <a:gd name="T58" fmla="*/ 440 w 692"/>
              <a:gd name="T59" fmla="*/ 247 h 2318"/>
              <a:gd name="T60" fmla="*/ 455 w 692"/>
              <a:gd name="T61" fmla="*/ 217 h 2318"/>
              <a:gd name="T62" fmla="*/ 470 w 692"/>
              <a:gd name="T63" fmla="*/ 189 h 2318"/>
              <a:gd name="T64" fmla="*/ 485 w 692"/>
              <a:gd name="T65" fmla="*/ 163 h 2318"/>
              <a:gd name="T66" fmla="*/ 500 w 692"/>
              <a:gd name="T67" fmla="*/ 139 h 2318"/>
              <a:gd name="T68" fmla="*/ 515 w 692"/>
              <a:gd name="T69" fmla="*/ 117 h 2318"/>
              <a:gd name="T70" fmla="*/ 530 w 692"/>
              <a:gd name="T71" fmla="*/ 97 h 2318"/>
              <a:gd name="T72" fmla="*/ 545 w 692"/>
              <a:gd name="T73" fmla="*/ 79 h 2318"/>
              <a:gd name="T74" fmla="*/ 560 w 692"/>
              <a:gd name="T75" fmla="*/ 63 h 2318"/>
              <a:gd name="T76" fmla="*/ 575 w 692"/>
              <a:gd name="T77" fmla="*/ 49 h 2318"/>
              <a:gd name="T78" fmla="*/ 590 w 692"/>
              <a:gd name="T79" fmla="*/ 37 h 2318"/>
              <a:gd name="T80" fmla="*/ 605 w 692"/>
              <a:gd name="T81" fmla="*/ 26 h 2318"/>
              <a:gd name="T82" fmla="*/ 620 w 692"/>
              <a:gd name="T83" fmla="*/ 18 h 2318"/>
              <a:gd name="T84" fmla="*/ 634 w 692"/>
              <a:gd name="T85" fmla="*/ 11 h 2318"/>
              <a:gd name="T86" fmla="*/ 649 w 692"/>
              <a:gd name="T87" fmla="*/ 6 h 2318"/>
              <a:gd name="T88" fmla="*/ 664 w 692"/>
              <a:gd name="T89" fmla="*/ 2 h 2318"/>
              <a:gd name="T90" fmla="*/ 679 w 692"/>
              <a:gd name="T91" fmla="*/ 1 h 2318"/>
              <a:gd name="T92" fmla="*/ 692 w 692"/>
              <a:gd name="T93" fmla="*/ 0 h 231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692"/>
              <a:gd name="T142" fmla="*/ 0 h 2318"/>
              <a:gd name="T143" fmla="*/ 692 w 692"/>
              <a:gd name="T144" fmla="*/ 2318 h 231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692" h="2318">
                <a:moveTo>
                  <a:pt x="0" y="2318"/>
                </a:moveTo>
                <a:lnTo>
                  <a:pt x="7" y="2261"/>
                </a:lnTo>
                <a:lnTo>
                  <a:pt x="15" y="2205"/>
                </a:lnTo>
                <a:lnTo>
                  <a:pt x="22" y="2149"/>
                </a:lnTo>
                <a:lnTo>
                  <a:pt x="30" y="2095"/>
                </a:lnTo>
                <a:lnTo>
                  <a:pt x="37" y="2041"/>
                </a:lnTo>
                <a:lnTo>
                  <a:pt x="45" y="1989"/>
                </a:lnTo>
                <a:lnTo>
                  <a:pt x="52" y="1937"/>
                </a:lnTo>
                <a:lnTo>
                  <a:pt x="60" y="1886"/>
                </a:lnTo>
                <a:lnTo>
                  <a:pt x="67" y="1835"/>
                </a:lnTo>
                <a:lnTo>
                  <a:pt x="74" y="1786"/>
                </a:lnTo>
                <a:lnTo>
                  <a:pt x="82" y="1737"/>
                </a:lnTo>
                <a:lnTo>
                  <a:pt x="89" y="1690"/>
                </a:lnTo>
                <a:lnTo>
                  <a:pt x="97" y="1642"/>
                </a:lnTo>
                <a:lnTo>
                  <a:pt x="104" y="1596"/>
                </a:lnTo>
                <a:lnTo>
                  <a:pt x="112" y="1550"/>
                </a:lnTo>
                <a:lnTo>
                  <a:pt x="119" y="1506"/>
                </a:lnTo>
                <a:lnTo>
                  <a:pt x="127" y="1462"/>
                </a:lnTo>
                <a:lnTo>
                  <a:pt x="134" y="1419"/>
                </a:lnTo>
                <a:lnTo>
                  <a:pt x="142" y="1376"/>
                </a:lnTo>
                <a:lnTo>
                  <a:pt x="149" y="1335"/>
                </a:lnTo>
                <a:lnTo>
                  <a:pt x="157" y="1294"/>
                </a:lnTo>
                <a:lnTo>
                  <a:pt x="164" y="1253"/>
                </a:lnTo>
                <a:lnTo>
                  <a:pt x="172" y="1214"/>
                </a:lnTo>
                <a:lnTo>
                  <a:pt x="179" y="1175"/>
                </a:lnTo>
                <a:lnTo>
                  <a:pt x="187" y="1138"/>
                </a:lnTo>
                <a:lnTo>
                  <a:pt x="194" y="1100"/>
                </a:lnTo>
                <a:lnTo>
                  <a:pt x="201" y="1064"/>
                </a:lnTo>
                <a:lnTo>
                  <a:pt x="209" y="1028"/>
                </a:lnTo>
                <a:lnTo>
                  <a:pt x="216" y="993"/>
                </a:lnTo>
                <a:lnTo>
                  <a:pt x="224" y="959"/>
                </a:lnTo>
                <a:lnTo>
                  <a:pt x="231" y="925"/>
                </a:lnTo>
                <a:lnTo>
                  <a:pt x="239" y="892"/>
                </a:lnTo>
                <a:lnTo>
                  <a:pt x="246" y="860"/>
                </a:lnTo>
                <a:lnTo>
                  <a:pt x="254" y="828"/>
                </a:lnTo>
                <a:lnTo>
                  <a:pt x="261" y="797"/>
                </a:lnTo>
                <a:lnTo>
                  <a:pt x="269" y="767"/>
                </a:lnTo>
                <a:lnTo>
                  <a:pt x="276" y="737"/>
                </a:lnTo>
                <a:lnTo>
                  <a:pt x="284" y="709"/>
                </a:lnTo>
                <a:lnTo>
                  <a:pt x="291" y="680"/>
                </a:lnTo>
                <a:lnTo>
                  <a:pt x="299" y="653"/>
                </a:lnTo>
                <a:lnTo>
                  <a:pt x="306" y="626"/>
                </a:lnTo>
                <a:lnTo>
                  <a:pt x="313" y="600"/>
                </a:lnTo>
                <a:lnTo>
                  <a:pt x="321" y="574"/>
                </a:lnTo>
                <a:lnTo>
                  <a:pt x="328" y="549"/>
                </a:lnTo>
                <a:lnTo>
                  <a:pt x="336" y="524"/>
                </a:lnTo>
                <a:lnTo>
                  <a:pt x="343" y="501"/>
                </a:lnTo>
                <a:lnTo>
                  <a:pt x="351" y="478"/>
                </a:lnTo>
                <a:lnTo>
                  <a:pt x="358" y="455"/>
                </a:lnTo>
                <a:lnTo>
                  <a:pt x="366" y="434"/>
                </a:lnTo>
                <a:lnTo>
                  <a:pt x="373" y="412"/>
                </a:lnTo>
                <a:lnTo>
                  <a:pt x="380" y="392"/>
                </a:lnTo>
                <a:lnTo>
                  <a:pt x="388" y="371"/>
                </a:lnTo>
                <a:lnTo>
                  <a:pt x="395" y="352"/>
                </a:lnTo>
                <a:lnTo>
                  <a:pt x="403" y="333"/>
                </a:lnTo>
                <a:lnTo>
                  <a:pt x="410" y="315"/>
                </a:lnTo>
                <a:lnTo>
                  <a:pt x="418" y="297"/>
                </a:lnTo>
                <a:lnTo>
                  <a:pt x="425" y="280"/>
                </a:lnTo>
                <a:lnTo>
                  <a:pt x="433" y="263"/>
                </a:lnTo>
                <a:lnTo>
                  <a:pt x="440" y="247"/>
                </a:lnTo>
                <a:lnTo>
                  <a:pt x="448" y="232"/>
                </a:lnTo>
                <a:lnTo>
                  <a:pt x="455" y="217"/>
                </a:lnTo>
                <a:lnTo>
                  <a:pt x="463" y="203"/>
                </a:lnTo>
                <a:lnTo>
                  <a:pt x="470" y="189"/>
                </a:lnTo>
                <a:lnTo>
                  <a:pt x="478" y="175"/>
                </a:lnTo>
                <a:lnTo>
                  <a:pt x="485" y="163"/>
                </a:lnTo>
                <a:lnTo>
                  <a:pt x="493" y="151"/>
                </a:lnTo>
                <a:lnTo>
                  <a:pt x="500" y="139"/>
                </a:lnTo>
                <a:lnTo>
                  <a:pt x="508" y="128"/>
                </a:lnTo>
                <a:lnTo>
                  <a:pt x="515" y="117"/>
                </a:lnTo>
                <a:lnTo>
                  <a:pt x="523" y="107"/>
                </a:lnTo>
                <a:lnTo>
                  <a:pt x="530" y="97"/>
                </a:lnTo>
                <a:lnTo>
                  <a:pt x="538" y="88"/>
                </a:lnTo>
                <a:lnTo>
                  <a:pt x="545" y="79"/>
                </a:lnTo>
                <a:lnTo>
                  <a:pt x="553" y="71"/>
                </a:lnTo>
                <a:lnTo>
                  <a:pt x="560" y="63"/>
                </a:lnTo>
                <a:lnTo>
                  <a:pt x="567" y="56"/>
                </a:lnTo>
                <a:lnTo>
                  <a:pt x="575" y="49"/>
                </a:lnTo>
                <a:lnTo>
                  <a:pt x="582" y="43"/>
                </a:lnTo>
                <a:lnTo>
                  <a:pt x="590" y="37"/>
                </a:lnTo>
                <a:lnTo>
                  <a:pt x="597" y="32"/>
                </a:lnTo>
                <a:lnTo>
                  <a:pt x="605" y="26"/>
                </a:lnTo>
                <a:lnTo>
                  <a:pt x="612" y="22"/>
                </a:lnTo>
                <a:lnTo>
                  <a:pt x="620" y="18"/>
                </a:lnTo>
                <a:lnTo>
                  <a:pt x="627" y="14"/>
                </a:lnTo>
                <a:lnTo>
                  <a:pt x="634" y="11"/>
                </a:lnTo>
                <a:lnTo>
                  <a:pt x="642" y="8"/>
                </a:lnTo>
                <a:lnTo>
                  <a:pt x="649" y="6"/>
                </a:lnTo>
                <a:lnTo>
                  <a:pt x="657" y="4"/>
                </a:lnTo>
                <a:lnTo>
                  <a:pt x="664" y="2"/>
                </a:lnTo>
                <a:lnTo>
                  <a:pt x="672" y="1"/>
                </a:lnTo>
                <a:lnTo>
                  <a:pt x="679" y="1"/>
                </a:lnTo>
                <a:lnTo>
                  <a:pt x="687" y="0"/>
                </a:lnTo>
                <a:lnTo>
                  <a:pt x="692" y="0"/>
                </a:lnTo>
              </a:path>
            </a:pathLst>
          </a:custGeom>
          <a:noFill/>
          <a:ln w="63500" cap="flat">
            <a:solidFill>
              <a:srgbClr val="00B05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3" name="Freeform 461"/>
          <p:cNvSpPr>
            <a:spLocks/>
          </p:cNvSpPr>
          <p:nvPr/>
        </p:nvSpPr>
        <p:spPr bwMode="auto">
          <a:xfrm>
            <a:off x="3806825" y="2476500"/>
            <a:ext cx="1643063" cy="2000250"/>
          </a:xfrm>
          <a:custGeom>
            <a:avLst/>
            <a:gdLst>
              <a:gd name="T0" fmla="*/ 15 w 1145"/>
              <a:gd name="T1" fmla="*/ 1 h 1534"/>
              <a:gd name="T2" fmla="*/ 37 w 1145"/>
              <a:gd name="T3" fmla="*/ 6 h 1534"/>
              <a:gd name="T4" fmla="*/ 60 w 1145"/>
              <a:gd name="T5" fmla="*/ 13 h 1534"/>
              <a:gd name="T6" fmla="*/ 82 w 1145"/>
              <a:gd name="T7" fmla="*/ 24 h 1534"/>
              <a:gd name="T8" fmla="*/ 104 w 1145"/>
              <a:gd name="T9" fmla="*/ 38 h 1534"/>
              <a:gd name="T10" fmla="*/ 127 w 1145"/>
              <a:gd name="T11" fmla="*/ 54 h 1534"/>
              <a:gd name="T12" fmla="*/ 149 w 1145"/>
              <a:gd name="T13" fmla="*/ 73 h 1534"/>
              <a:gd name="T14" fmla="*/ 171 w 1145"/>
              <a:gd name="T15" fmla="*/ 95 h 1534"/>
              <a:gd name="T16" fmla="*/ 194 w 1145"/>
              <a:gd name="T17" fmla="*/ 119 h 1534"/>
              <a:gd name="T18" fmla="*/ 216 w 1145"/>
              <a:gd name="T19" fmla="*/ 146 h 1534"/>
              <a:gd name="T20" fmla="*/ 239 w 1145"/>
              <a:gd name="T21" fmla="*/ 175 h 1534"/>
              <a:gd name="T22" fmla="*/ 261 w 1145"/>
              <a:gd name="T23" fmla="*/ 205 h 1534"/>
              <a:gd name="T24" fmla="*/ 284 w 1145"/>
              <a:gd name="T25" fmla="*/ 238 h 1534"/>
              <a:gd name="T26" fmla="*/ 306 w 1145"/>
              <a:gd name="T27" fmla="*/ 272 h 1534"/>
              <a:gd name="T28" fmla="*/ 328 w 1145"/>
              <a:gd name="T29" fmla="*/ 308 h 1534"/>
              <a:gd name="T30" fmla="*/ 351 w 1145"/>
              <a:gd name="T31" fmla="*/ 346 h 1534"/>
              <a:gd name="T32" fmla="*/ 373 w 1145"/>
              <a:gd name="T33" fmla="*/ 385 h 1534"/>
              <a:gd name="T34" fmla="*/ 395 w 1145"/>
              <a:gd name="T35" fmla="*/ 425 h 1534"/>
              <a:gd name="T36" fmla="*/ 418 w 1145"/>
              <a:gd name="T37" fmla="*/ 466 h 1534"/>
              <a:gd name="T38" fmla="*/ 440 w 1145"/>
              <a:gd name="T39" fmla="*/ 508 h 1534"/>
              <a:gd name="T40" fmla="*/ 463 w 1145"/>
              <a:gd name="T41" fmla="*/ 551 h 1534"/>
              <a:gd name="T42" fmla="*/ 485 w 1145"/>
              <a:gd name="T43" fmla="*/ 594 h 1534"/>
              <a:gd name="T44" fmla="*/ 507 w 1145"/>
              <a:gd name="T45" fmla="*/ 638 h 1534"/>
              <a:gd name="T46" fmla="*/ 530 w 1145"/>
              <a:gd name="T47" fmla="*/ 682 h 1534"/>
              <a:gd name="T48" fmla="*/ 552 w 1145"/>
              <a:gd name="T49" fmla="*/ 727 h 1534"/>
              <a:gd name="T50" fmla="*/ 575 w 1145"/>
              <a:gd name="T51" fmla="*/ 772 h 1534"/>
              <a:gd name="T52" fmla="*/ 597 w 1145"/>
              <a:gd name="T53" fmla="*/ 817 h 1534"/>
              <a:gd name="T54" fmla="*/ 620 w 1145"/>
              <a:gd name="T55" fmla="*/ 862 h 1534"/>
              <a:gd name="T56" fmla="*/ 642 w 1145"/>
              <a:gd name="T57" fmla="*/ 906 h 1534"/>
              <a:gd name="T58" fmla="*/ 664 w 1145"/>
              <a:gd name="T59" fmla="*/ 950 h 1534"/>
              <a:gd name="T60" fmla="*/ 687 w 1145"/>
              <a:gd name="T61" fmla="*/ 993 h 1534"/>
              <a:gd name="T62" fmla="*/ 709 w 1145"/>
              <a:gd name="T63" fmla="*/ 1036 h 1534"/>
              <a:gd name="T64" fmla="*/ 732 w 1145"/>
              <a:gd name="T65" fmla="*/ 1078 h 1534"/>
              <a:gd name="T66" fmla="*/ 754 w 1145"/>
              <a:gd name="T67" fmla="*/ 1118 h 1534"/>
              <a:gd name="T68" fmla="*/ 776 w 1145"/>
              <a:gd name="T69" fmla="*/ 1158 h 1534"/>
              <a:gd name="T70" fmla="*/ 799 w 1145"/>
              <a:gd name="T71" fmla="*/ 1197 h 1534"/>
              <a:gd name="T72" fmla="*/ 821 w 1145"/>
              <a:gd name="T73" fmla="*/ 1234 h 1534"/>
              <a:gd name="T74" fmla="*/ 843 w 1145"/>
              <a:gd name="T75" fmla="*/ 1270 h 1534"/>
              <a:gd name="T76" fmla="*/ 866 w 1145"/>
              <a:gd name="T77" fmla="*/ 1304 h 1534"/>
              <a:gd name="T78" fmla="*/ 888 w 1145"/>
              <a:gd name="T79" fmla="*/ 1336 h 1534"/>
              <a:gd name="T80" fmla="*/ 911 w 1145"/>
              <a:gd name="T81" fmla="*/ 1366 h 1534"/>
              <a:gd name="T82" fmla="*/ 933 w 1145"/>
              <a:gd name="T83" fmla="*/ 1394 h 1534"/>
              <a:gd name="T84" fmla="*/ 956 w 1145"/>
              <a:gd name="T85" fmla="*/ 1420 h 1534"/>
              <a:gd name="T86" fmla="*/ 978 w 1145"/>
              <a:gd name="T87" fmla="*/ 1444 h 1534"/>
              <a:gd name="T88" fmla="*/ 1001 w 1145"/>
              <a:gd name="T89" fmla="*/ 1465 h 1534"/>
              <a:gd name="T90" fmla="*/ 1023 w 1145"/>
              <a:gd name="T91" fmla="*/ 1484 h 1534"/>
              <a:gd name="T92" fmla="*/ 1045 w 1145"/>
              <a:gd name="T93" fmla="*/ 1500 h 1534"/>
              <a:gd name="T94" fmla="*/ 1068 w 1145"/>
              <a:gd name="T95" fmla="*/ 1513 h 1534"/>
              <a:gd name="T96" fmla="*/ 1090 w 1145"/>
              <a:gd name="T97" fmla="*/ 1523 h 1534"/>
              <a:gd name="T98" fmla="*/ 1112 w 1145"/>
              <a:gd name="T99" fmla="*/ 1530 h 1534"/>
              <a:gd name="T100" fmla="*/ 1135 w 1145"/>
              <a:gd name="T101" fmla="*/ 1533 h 1534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145"/>
              <a:gd name="T154" fmla="*/ 0 h 1534"/>
              <a:gd name="T155" fmla="*/ 1145 w 1145"/>
              <a:gd name="T156" fmla="*/ 1534 h 1534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145" h="1534">
                <a:moveTo>
                  <a:pt x="0" y="0"/>
                </a:moveTo>
                <a:lnTo>
                  <a:pt x="7" y="1"/>
                </a:lnTo>
                <a:lnTo>
                  <a:pt x="15" y="1"/>
                </a:lnTo>
                <a:lnTo>
                  <a:pt x="22" y="2"/>
                </a:lnTo>
                <a:lnTo>
                  <a:pt x="30" y="4"/>
                </a:lnTo>
                <a:lnTo>
                  <a:pt x="37" y="6"/>
                </a:lnTo>
                <a:lnTo>
                  <a:pt x="45" y="8"/>
                </a:lnTo>
                <a:lnTo>
                  <a:pt x="52" y="10"/>
                </a:lnTo>
                <a:lnTo>
                  <a:pt x="60" y="13"/>
                </a:lnTo>
                <a:lnTo>
                  <a:pt x="67" y="16"/>
                </a:lnTo>
                <a:lnTo>
                  <a:pt x="75" y="20"/>
                </a:lnTo>
                <a:lnTo>
                  <a:pt x="82" y="24"/>
                </a:lnTo>
                <a:lnTo>
                  <a:pt x="89" y="28"/>
                </a:lnTo>
                <a:lnTo>
                  <a:pt x="97" y="33"/>
                </a:lnTo>
                <a:lnTo>
                  <a:pt x="104" y="38"/>
                </a:lnTo>
                <a:lnTo>
                  <a:pt x="112" y="43"/>
                </a:lnTo>
                <a:lnTo>
                  <a:pt x="119" y="48"/>
                </a:lnTo>
                <a:lnTo>
                  <a:pt x="127" y="54"/>
                </a:lnTo>
                <a:lnTo>
                  <a:pt x="134" y="60"/>
                </a:lnTo>
                <a:lnTo>
                  <a:pt x="141" y="67"/>
                </a:lnTo>
                <a:lnTo>
                  <a:pt x="149" y="73"/>
                </a:lnTo>
                <a:lnTo>
                  <a:pt x="156" y="80"/>
                </a:lnTo>
                <a:lnTo>
                  <a:pt x="164" y="88"/>
                </a:lnTo>
                <a:lnTo>
                  <a:pt x="171" y="95"/>
                </a:lnTo>
                <a:lnTo>
                  <a:pt x="179" y="103"/>
                </a:lnTo>
                <a:lnTo>
                  <a:pt x="186" y="111"/>
                </a:lnTo>
                <a:lnTo>
                  <a:pt x="194" y="119"/>
                </a:lnTo>
                <a:lnTo>
                  <a:pt x="201" y="128"/>
                </a:lnTo>
                <a:lnTo>
                  <a:pt x="209" y="137"/>
                </a:lnTo>
                <a:lnTo>
                  <a:pt x="216" y="146"/>
                </a:lnTo>
                <a:lnTo>
                  <a:pt x="224" y="155"/>
                </a:lnTo>
                <a:lnTo>
                  <a:pt x="231" y="165"/>
                </a:lnTo>
                <a:lnTo>
                  <a:pt x="239" y="175"/>
                </a:lnTo>
                <a:lnTo>
                  <a:pt x="246" y="185"/>
                </a:lnTo>
                <a:lnTo>
                  <a:pt x="254" y="195"/>
                </a:lnTo>
                <a:lnTo>
                  <a:pt x="261" y="205"/>
                </a:lnTo>
                <a:lnTo>
                  <a:pt x="269" y="216"/>
                </a:lnTo>
                <a:lnTo>
                  <a:pt x="276" y="227"/>
                </a:lnTo>
                <a:lnTo>
                  <a:pt x="284" y="238"/>
                </a:lnTo>
                <a:lnTo>
                  <a:pt x="291" y="249"/>
                </a:lnTo>
                <a:lnTo>
                  <a:pt x="299" y="260"/>
                </a:lnTo>
                <a:lnTo>
                  <a:pt x="306" y="272"/>
                </a:lnTo>
                <a:lnTo>
                  <a:pt x="314" y="284"/>
                </a:lnTo>
                <a:lnTo>
                  <a:pt x="321" y="296"/>
                </a:lnTo>
                <a:lnTo>
                  <a:pt x="328" y="308"/>
                </a:lnTo>
                <a:lnTo>
                  <a:pt x="336" y="320"/>
                </a:lnTo>
                <a:lnTo>
                  <a:pt x="343" y="333"/>
                </a:lnTo>
                <a:lnTo>
                  <a:pt x="351" y="346"/>
                </a:lnTo>
                <a:lnTo>
                  <a:pt x="358" y="358"/>
                </a:lnTo>
                <a:lnTo>
                  <a:pt x="366" y="371"/>
                </a:lnTo>
                <a:lnTo>
                  <a:pt x="373" y="385"/>
                </a:lnTo>
                <a:lnTo>
                  <a:pt x="381" y="398"/>
                </a:lnTo>
                <a:lnTo>
                  <a:pt x="388" y="411"/>
                </a:lnTo>
                <a:lnTo>
                  <a:pt x="395" y="425"/>
                </a:lnTo>
                <a:lnTo>
                  <a:pt x="403" y="438"/>
                </a:lnTo>
                <a:lnTo>
                  <a:pt x="410" y="452"/>
                </a:lnTo>
                <a:lnTo>
                  <a:pt x="418" y="466"/>
                </a:lnTo>
                <a:lnTo>
                  <a:pt x="425" y="479"/>
                </a:lnTo>
                <a:lnTo>
                  <a:pt x="433" y="494"/>
                </a:lnTo>
                <a:lnTo>
                  <a:pt x="440" y="508"/>
                </a:lnTo>
                <a:lnTo>
                  <a:pt x="448" y="522"/>
                </a:lnTo>
                <a:lnTo>
                  <a:pt x="455" y="536"/>
                </a:lnTo>
                <a:lnTo>
                  <a:pt x="463" y="551"/>
                </a:lnTo>
                <a:lnTo>
                  <a:pt x="470" y="565"/>
                </a:lnTo>
                <a:lnTo>
                  <a:pt x="478" y="580"/>
                </a:lnTo>
                <a:lnTo>
                  <a:pt x="485" y="594"/>
                </a:lnTo>
                <a:lnTo>
                  <a:pt x="493" y="609"/>
                </a:lnTo>
                <a:lnTo>
                  <a:pt x="500" y="623"/>
                </a:lnTo>
                <a:lnTo>
                  <a:pt x="507" y="638"/>
                </a:lnTo>
                <a:lnTo>
                  <a:pt x="515" y="653"/>
                </a:lnTo>
                <a:lnTo>
                  <a:pt x="522" y="668"/>
                </a:lnTo>
                <a:lnTo>
                  <a:pt x="530" y="682"/>
                </a:lnTo>
                <a:lnTo>
                  <a:pt x="537" y="697"/>
                </a:lnTo>
                <a:lnTo>
                  <a:pt x="545" y="712"/>
                </a:lnTo>
                <a:lnTo>
                  <a:pt x="552" y="727"/>
                </a:lnTo>
                <a:lnTo>
                  <a:pt x="560" y="742"/>
                </a:lnTo>
                <a:lnTo>
                  <a:pt x="567" y="757"/>
                </a:lnTo>
                <a:lnTo>
                  <a:pt x="575" y="772"/>
                </a:lnTo>
                <a:lnTo>
                  <a:pt x="582" y="787"/>
                </a:lnTo>
                <a:lnTo>
                  <a:pt x="590" y="802"/>
                </a:lnTo>
                <a:lnTo>
                  <a:pt x="597" y="817"/>
                </a:lnTo>
                <a:lnTo>
                  <a:pt x="605" y="832"/>
                </a:lnTo>
                <a:lnTo>
                  <a:pt x="612" y="847"/>
                </a:lnTo>
                <a:lnTo>
                  <a:pt x="620" y="862"/>
                </a:lnTo>
                <a:lnTo>
                  <a:pt x="627" y="876"/>
                </a:lnTo>
                <a:lnTo>
                  <a:pt x="635" y="891"/>
                </a:lnTo>
                <a:lnTo>
                  <a:pt x="642" y="906"/>
                </a:lnTo>
                <a:lnTo>
                  <a:pt x="649" y="920"/>
                </a:lnTo>
                <a:lnTo>
                  <a:pt x="657" y="935"/>
                </a:lnTo>
                <a:lnTo>
                  <a:pt x="664" y="950"/>
                </a:lnTo>
                <a:lnTo>
                  <a:pt x="672" y="964"/>
                </a:lnTo>
                <a:lnTo>
                  <a:pt x="679" y="979"/>
                </a:lnTo>
                <a:lnTo>
                  <a:pt x="687" y="993"/>
                </a:lnTo>
                <a:lnTo>
                  <a:pt x="694" y="1007"/>
                </a:lnTo>
                <a:lnTo>
                  <a:pt x="702" y="1022"/>
                </a:lnTo>
                <a:lnTo>
                  <a:pt x="709" y="1036"/>
                </a:lnTo>
                <a:lnTo>
                  <a:pt x="717" y="1050"/>
                </a:lnTo>
                <a:lnTo>
                  <a:pt x="724" y="1064"/>
                </a:lnTo>
                <a:lnTo>
                  <a:pt x="732" y="1078"/>
                </a:lnTo>
                <a:lnTo>
                  <a:pt x="739" y="1091"/>
                </a:lnTo>
                <a:lnTo>
                  <a:pt x="747" y="1105"/>
                </a:lnTo>
                <a:lnTo>
                  <a:pt x="754" y="1118"/>
                </a:lnTo>
                <a:lnTo>
                  <a:pt x="761" y="1132"/>
                </a:lnTo>
                <a:lnTo>
                  <a:pt x="769" y="1145"/>
                </a:lnTo>
                <a:lnTo>
                  <a:pt x="776" y="1158"/>
                </a:lnTo>
                <a:lnTo>
                  <a:pt x="784" y="1171"/>
                </a:lnTo>
                <a:lnTo>
                  <a:pt x="791" y="1184"/>
                </a:lnTo>
                <a:lnTo>
                  <a:pt x="799" y="1197"/>
                </a:lnTo>
                <a:lnTo>
                  <a:pt x="806" y="1209"/>
                </a:lnTo>
                <a:lnTo>
                  <a:pt x="814" y="1222"/>
                </a:lnTo>
                <a:lnTo>
                  <a:pt x="821" y="1234"/>
                </a:lnTo>
                <a:lnTo>
                  <a:pt x="828" y="1246"/>
                </a:lnTo>
                <a:lnTo>
                  <a:pt x="836" y="1258"/>
                </a:lnTo>
                <a:lnTo>
                  <a:pt x="843" y="1270"/>
                </a:lnTo>
                <a:lnTo>
                  <a:pt x="851" y="1281"/>
                </a:lnTo>
                <a:lnTo>
                  <a:pt x="858" y="1292"/>
                </a:lnTo>
                <a:lnTo>
                  <a:pt x="866" y="1304"/>
                </a:lnTo>
                <a:lnTo>
                  <a:pt x="873" y="1315"/>
                </a:lnTo>
                <a:lnTo>
                  <a:pt x="881" y="1325"/>
                </a:lnTo>
                <a:lnTo>
                  <a:pt x="888" y="1336"/>
                </a:lnTo>
                <a:lnTo>
                  <a:pt x="896" y="1346"/>
                </a:lnTo>
                <a:lnTo>
                  <a:pt x="903" y="1356"/>
                </a:lnTo>
                <a:lnTo>
                  <a:pt x="911" y="1366"/>
                </a:lnTo>
                <a:lnTo>
                  <a:pt x="918" y="1376"/>
                </a:lnTo>
                <a:lnTo>
                  <a:pt x="926" y="1385"/>
                </a:lnTo>
                <a:lnTo>
                  <a:pt x="933" y="1394"/>
                </a:lnTo>
                <a:lnTo>
                  <a:pt x="941" y="1403"/>
                </a:lnTo>
                <a:lnTo>
                  <a:pt x="948" y="1412"/>
                </a:lnTo>
                <a:lnTo>
                  <a:pt x="956" y="1420"/>
                </a:lnTo>
                <a:lnTo>
                  <a:pt x="963" y="1429"/>
                </a:lnTo>
                <a:lnTo>
                  <a:pt x="971" y="1436"/>
                </a:lnTo>
                <a:lnTo>
                  <a:pt x="978" y="1444"/>
                </a:lnTo>
                <a:lnTo>
                  <a:pt x="986" y="1451"/>
                </a:lnTo>
                <a:lnTo>
                  <a:pt x="993" y="1458"/>
                </a:lnTo>
                <a:lnTo>
                  <a:pt x="1001" y="1465"/>
                </a:lnTo>
                <a:lnTo>
                  <a:pt x="1008" y="1472"/>
                </a:lnTo>
                <a:lnTo>
                  <a:pt x="1015" y="1478"/>
                </a:lnTo>
                <a:lnTo>
                  <a:pt x="1023" y="1484"/>
                </a:lnTo>
                <a:lnTo>
                  <a:pt x="1030" y="1489"/>
                </a:lnTo>
                <a:lnTo>
                  <a:pt x="1038" y="1495"/>
                </a:lnTo>
                <a:lnTo>
                  <a:pt x="1045" y="1500"/>
                </a:lnTo>
                <a:lnTo>
                  <a:pt x="1053" y="1504"/>
                </a:lnTo>
                <a:lnTo>
                  <a:pt x="1060" y="1509"/>
                </a:lnTo>
                <a:lnTo>
                  <a:pt x="1068" y="1513"/>
                </a:lnTo>
                <a:lnTo>
                  <a:pt x="1075" y="1516"/>
                </a:lnTo>
                <a:lnTo>
                  <a:pt x="1082" y="1520"/>
                </a:lnTo>
                <a:lnTo>
                  <a:pt x="1090" y="1523"/>
                </a:lnTo>
                <a:lnTo>
                  <a:pt x="1097" y="1525"/>
                </a:lnTo>
                <a:lnTo>
                  <a:pt x="1105" y="1528"/>
                </a:lnTo>
                <a:lnTo>
                  <a:pt x="1112" y="1530"/>
                </a:lnTo>
                <a:lnTo>
                  <a:pt x="1120" y="1531"/>
                </a:lnTo>
                <a:lnTo>
                  <a:pt x="1127" y="1532"/>
                </a:lnTo>
                <a:lnTo>
                  <a:pt x="1135" y="1533"/>
                </a:lnTo>
                <a:lnTo>
                  <a:pt x="1142" y="1534"/>
                </a:lnTo>
                <a:lnTo>
                  <a:pt x="1145" y="1534"/>
                </a:lnTo>
              </a:path>
            </a:pathLst>
          </a:custGeom>
          <a:noFill/>
          <a:ln w="63500" cap="flat">
            <a:solidFill>
              <a:srgbClr val="0070C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4" name="TextBox 233"/>
          <p:cNvSpPr txBox="1">
            <a:spLocks noChangeArrowheads="1"/>
          </p:cNvSpPr>
          <p:nvPr/>
        </p:nvSpPr>
        <p:spPr bwMode="auto">
          <a:xfrm>
            <a:off x="1785938" y="4405313"/>
            <a:ext cx="10969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1400" b="1" i="1">
                <a:solidFill>
                  <a:srgbClr val="00B050"/>
                </a:solidFill>
                <a:latin typeface="Century Gothic" pitchFamily="34" charset="0"/>
              </a:rPr>
              <a:t>Increasing</a:t>
            </a:r>
          </a:p>
        </p:txBody>
      </p:sp>
      <p:sp>
        <p:nvSpPr>
          <p:cNvPr id="235" name="TextBox 234"/>
          <p:cNvSpPr txBox="1">
            <a:spLocks noChangeArrowheads="1"/>
          </p:cNvSpPr>
          <p:nvPr/>
        </p:nvSpPr>
        <p:spPr bwMode="auto">
          <a:xfrm>
            <a:off x="6215063" y="2690813"/>
            <a:ext cx="10969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1400" b="1" i="1">
                <a:solidFill>
                  <a:srgbClr val="00B050"/>
                </a:solidFill>
                <a:latin typeface="Century Gothic" pitchFamily="34" charset="0"/>
              </a:rPr>
              <a:t>Increasing</a:t>
            </a:r>
          </a:p>
        </p:txBody>
      </p:sp>
      <p:sp>
        <p:nvSpPr>
          <p:cNvPr id="236" name="TextBox 235"/>
          <p:cNvSpPr txBox="1">
            <a:spLocks noChangeArrowheads="1"/>
          </p:cNvSpPr>
          <p:nvPr/>
        </p:nvSpPr>
        <p:spPr bwMode="auto">
          <a:xfrm>
            <a:off x="4500563" y="2762250"/>
            <a:ext cx="11795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1400" b="1" i="1">
                <a:solidFill>
                  <a:srgbClr val="0070C0"/>
                </a:solidFill>
                <a:latin typeface="Century Gothic" pitchFamily="34" charset="0"/>
              </a:rPr>
              <a:t>Decreasing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1330568" y="285728"/>
            <a:ext cx="6482865" cy="769441"/>
          </a:xfrm>
          <a:prstGeom prst="rect">
            <a:avLst/>
          </a:prstGeom>
          <a:noFill/>
          <a:ln w="25400" cmpd="thickThin">
            <a:noFill/>
          </a:ln>
          <a:scene3d>
            <a:camera prst="orthographicFront"/>
            <a:lightRig rig="threePt" dir="t"/>
          </a:scene3d>
          <a:sp3d prstMaterial="softEdge">
            <a:bevelT w="165100" prst="coolSlant"/>
          </a:sp3d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44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Features of +x</a:t>
            </a:r>
            <a:r>
              <a:rPr lang="en-IE" sz="4400" b="1" i="1" baseline="400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3</a:t>
            </a:r>
            <a:r>
              <a:rPr lang="en-IE" sz="44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 Graphs </a:t>
            </a:r>
            <a:endParaRPr lang="en-IE" sz="4400" b="1" i="1" baseline="40000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+mn-cs"/>
            </a:endParaRPr>
          </a:p>
        </p:txBody>
      </p:sp>
      <p:sp>
        <p:nvSpPr>
          <p:cNvPr id="14348" name="Slide Number Placeholder 238"/>
          <p:cNvSpPr>
            <a:spLocks noGrp="1"/>
          </p:cNvSpPr>
          <p:nvPr>
            <p:ph type="sldNum" sz="quarter" idx="12"/>
          </p:nvPr>
        </p:nvSpPr>
        <p:spPr bwMode="auto">
          <a:xfrm>
            <a:off x="6573838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1FD328-0BA1-431A-8B5E-89EA6A33E357}" type="slidenum">
              <a:rPr lang="en-IE">
                <a:solidFill>
                  <a:srgbClr val="990033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IE">
              <a:solidFill>
                <a:srgbClr val="990033"/>
              </a:solidFill>
              <a:cs typeface="Arial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757613" y="2401888"/>
            <a:ext cx="136525" cy="127000"/>
          </a:xfrm>
          <a:prstGeom prst="ellipse">
            <a:avLst/>
          </a:prstGeom>
          <a:pattFill prst="lgGrid">
            <a:fgClr>
              <a:srgbClr val="00B05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0" name="Oval 239"/>
          <p:cNvSpPr/>
          <p:nvPr/>
        </p:nvSpPr>
        <p:spPr>
          <a:xfrm>
            <a:off x="5367338" y="4414838"/>
            <a:ext cx="136525" cy="127000"/>
          </a:xfrm>
          <a:prstGeom prst="ellipse">
            <a:avLst/>
          </a:prstGeom>
          <a:pattFill prst="lgGrid">
            <a:fgClr>
              <a:srgbClr val="00B05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1" name="TextBox 240"/>
          <p:cNvSpPr txBox="1">
            <a:spLocks noChangeArrowheads="1"/>
          </p:cNvSpPr>
          <p:nvPr/>
        </p:nvSpPr>
        <p:spPr bwMode="auto">
          <a:xfrm>
            <a:off x="3278188" y="2062163"/>
            <a:ext cx="1052512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1400" b="1" i="1">
                <a:latin typeface="Century Gothic" pitchFamily="34" charset="0"/>
              </a:rPr>
              <a:t>Stationary</a:t>
            </a:r>
          </a:p>
        </p:txBody>
      </p:sp>
      <p:sp>
        <p:nvSpPr>
          <p:cNvPr id="242" name="TextBox 241"/>
          <p:cNvSpPr txBox="1">
            <a:spLocks noChangeArrowheads="1"/>
          </p:cNvSpPr>
          <p:nvPr/>
        </p:nvSpPr>
        <p:spPr bwMode="auto">
          <a:xfrm>
            <a:off x="4911725" y="4576763"/>
            <a:ext cx="1052513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1400" b="1" i="1">
                <a:latin typeface="Century Gothic" pitchFamily="34" charset="0"/>
              </a:rPr>
              <a:t>Stationary</a:t>
            </a:r>
          </a:p>
        </p:txBody>
      </p:sp>
      <p:sp>
        <p:nvSpPr>
          <p:cNvPr id="14353" name="TextBox 242"/>
          <p:cNvSpPr txBox="1">
            <a:spLocks noChangeArrowheads="1"/>
          </p:cNvSpPr>
          <p:nvPr/>
        </p:nvSpPr>
        <p:spPr bwMode="auto">
          <a:xfrm>
            <a:off x="630238" y="1087438"/>
            <a:ext cx="7883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The original function is…		f(x) is…			y is…	</a:t>
            </a:r>
          </a:p>
        </p:txBody>
      </p:sp>
      <p:sp>
        <p:nvSpPr>
          <p:cNvPr id="244" name="Oval 243"/>
          <p:cNvSpPr/>
          <p:nvPr/>
        </p:nvSpPr>
        <p:spPr>
          <a:xfrm>
            <a:off x="3757613" y="2401888"/>
            <a:ext cx="138112" cy="127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5" name="Oval 244"/>
          <p:cNvSpPr/>
          <p:nvPr/>
        </p:nvSpPr>
        <p:spPr>
          <a:xfrm>
            <a:off x="5367338" y="4413250"/>
            <a:ext cx="136525" cy="1285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" grpId="0" animBg="1"/>
      <p:bldP spid="232" grpId="0" animBg="1"/>
      <p:bldP spid="233" grpId="0" animBg="1"/>
      <p:bldP spid="234" grpId="0"/>
      <p:bldP spid="235" grpId="0"/>
      <p:bldP spid="236" grpId="0"/>
      <p:bldP spid="4" grpId="0" animBg="1"/>
      <p:bldP spid="240" grpId="0" animBg="1"/>
      <p:bldP spid="241" grpId="0"/>
      <p:bldP spid="242" grpId="0"/>
      <p:bldP spid="244" grpId="0" animBg="1"/>
      <p:bldP spid="24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Group 6"/>
          <p:cNvGrpSpPr>
            <a:grpSpLocks/>
          </p:cNvGrpSpPr>
          <p:nvPr/>
        </p:nvGrpSpPr>
        <p:grpSpPr bwMode="auto">
          <a:xfrm>
            <a:off x="1866900" y="2797175"/>
            <a:ext cx="5649913" cy="1820863"/>
            <a:chOff x="712300" y="3739772"/>
            <a:chExt cx="7754587" cy="2931124"/>
          </a:xfrm>
        </p:grpSpPr>
        <p:grpSp>
          <p:nvGrpSpPr>
            <p:cNvPr id="31202" name="Group 696"/>
            <p:cNvGrpSpPr>
              <a:grpSpLocks noChangeAspect="1"/>
            </p:cNvGrpSpPr>
            <p:nvPr/>
          </p:nvGrpSpPr>
          <p:grpSpPr bwMode="auto">
            <a:xfrm>
              <a:off x="712300" y="3739772"/>
              <a:ext cx="7754587" cy="2931124"/>
              <a:chOff x="-279" y="593"/>
              <a:chExt cx="6327" cy="3240"/>
            </a:xfrm>
          </p:grpSpPr>
          <p:sp>
            <p:nvSpPr>
              <p:cNvPr id="31208" name="AutoShape 695"/>
              <p:cNvSpPr>
                <a:spLocks noChangeAspect="1" noChangeArrowheads="1" noTextEdit="1"/>
              </p:cNvSpPr>
              <p:nvPr/>
            </p:nvSpPr>
            <p:spPr bwMode="auto">
              <a:xfrm>
                <a:off x="-279" y="593"/>
                <a:ext cx="6318" cy="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209" name="Group 897"/>
              <p:cNvGrpSpPr>
                <a:grpSpLocks/>
              </p:cNvGrpSpPr>
              <p:nvPr/>
            </p:nvGrpSpPr>
            <p:grpSpPr bwMode="auto">
              <a:xfrm>
                <a:off x="-173" y="649"/>
                <a:ext cx="6221" cy="3138"/>
                <a:chOff x="-173" y="649"/>
                <a:chExt cx="6221" cy="3138"/>
              </a:xfrm>
            </p:grpSpPr>
            <p:sp>
              <p:nvSpPr>
                <p:cNvPr id="31234" name="Rectangle 697"/>
                <p:cNvSpPr>
                  <a:spLocks noChangeArrowheads="1"/>
                </p:cNvSpPr>
                <p:nvPr/>
              </p:nvSpPr>
              <p:spPr bwMode="auto">
                <a:xfrm>
                  <a:off x="-95" y="649"/>
                  <a:ext cx="6143" cy="313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IE">
                    <a:solidFill>
                      <a:srgbClr val="990033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31235" name="Line 69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6" name="Line 699"/>
                <p:cNvSpPr>
                  <a:spLocks noChangeShapeType="1"/>
                </p:cNvSpPr>
                <p:nvPr/>
              </p:nvSpPr>
              <p:spPr bwMode="auto">
                <a:xfrm flipV="1">
                  <a:off x="-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7" name="Line 700"/>
                <p:cNvSpPr>
                  <a:spLocks noChangeShapeType="1"/>
                </p:cNvSpPr>
                <p:nvPr/>
              </p:nvSpPr>
              <p:spPr bwMode="auto">
                <a:xfrm flipV="1">
                  <a:off x="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8" name="Line 701"/>
                <p:cNvSpPr>
                  <a:spLocks noChangeShapeType="1"/>
                </p:cNvSpPr>
                <p:nvPr/>
              </p:nvSpPr>
              <p:spPr bwMode="auto">
                <a:xfrm flipV="1">
                  <a:off x="1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9" name="Line 702"/>
                <p:cNvSpPr>
                  <a:spLocks noChangeShapeType="1"/>
                </p:cNvSpPr>
                <p:nvPr/>
              </p:nvSpPr>
              <p:spPr bwMode="auto">
                <a:xfrm flipV="1">
                  <a:off x="2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0" name="Line 703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1" name="Line 704"/>
                <p:cNvSpPr>
                  <a:spLocks noChangeShapeType="1"/>
                </p:cNvSpPr>
                <p:nvPr/>
              </p:nvSpPr>
              <p:spPr bwMode="auto">
                <a:xfrm flipV="1">
                  <a:off x="4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2" name="Line 705"/>
                <p:cNvSpPr>
                  <a:spLocks noChangeShapeType="1"/>
                </p:cNvSpPr>
                <p:nvPr/>
              </p:nvSpPr>
              <p:spPr bwMode="auto">
                <a:xfrm flipV="1">
                  <a:off x="5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3" name="Line 706"/>
                <p:cNvSpPr>
                  <a:spLocks noChangeShapeType="1"/>
                </p:cNvSpPr>
                <p:nvPr/>
              </p:nvSpPr>
              <p:spPr bwMode="auto">
                <a:xfrm flipV="1">
                  <a:off x="6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4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7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5" name="Line 708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6" name="Line 709"/>
                <p:cNvSpPr>
                  <a:spLocks noChangeShapeType="1"/>
                </p:cNvSpPr>
                <p:nvPr/>
              </p:nvSpPr>
              <p:spPr bwMode="auto">
                <a:xfrm flipV="1">
                  <a:off x="9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7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10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8" name="Line 711"/>
                <p:cNvSpPr>
                  <a:spLocks noChangeShapeType="1"/>
                </p:cNvSpPr>
                <p:nvPr/>
              </p:nvSpPr>
              <p:spPr bwMode="auto">
                <a:xfrm flipV="1">
                  <a:off x="11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9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12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0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1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14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2" name="Line 715"/>
                <p:cNvSpPr>
                  <a:spLocks noChangeShapeType="1"/>
                </p:cNvSpPr>
                <p:nvPr/>
              </p:nvSpPr>
              <p:spPr bwMode="auto">
                <a:xfrm flipV="1">
                  <a:off x="15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3" name="Line 716"/>
                <p:cNvSpPr>
                  <a:spLocks noChangeShapeType="1"/>
                </p:cNvSpPr>
                <p:nvPr/>
              </p:nvSpPr>
              <p:spPr bwMode="auto">
                <a:xfrm flipV="1">
                  <a:off x="16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4" name="Line 717"/>
                <p:cNvSpPr>
                  <a:spLocks noChangeShapeType="1"/>
                </p:cNvSpPr>
                <p:nvPr/>
              </p:nvSpPr>
              <p:spPr bwMode="auto">
                <a:xfrm flipV="1">
                  <a:off x="17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5" name="Line 718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6" name="Line 719"/>
                <p:cNvSpPr>
                  <a:spLocks noChangeShapeType="1"/>
                </p:cNvSpPr>
                <p:nvPr/>
              </p:nvSpPr>
              <p:spPr bwMode="auto">
                <a:xfrm flipV="1">
                  <a:off x="19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7" name="Line 720"/>
                <p:cNvSpPr>
                  <a:spLocks noChangeShapeType="1"/>
                </p:cNvSpPr>
                <p:nvPr/>
              </p:nvSpPr>
              <p:spPr bwMode="auto">
                <a:xfrm flipV="1">
                  <a:off x="20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8" name="Line 721"/>
                <p:cNvSpPr>
                  <a:spLocks noChangeShapeType="1"/>
                </p:cNvSpPr>
                <p:nvPr/>
              </p:nvSpPr>
              <p:spPr bwMode="auto">
                <a:xfrm flipV="1">
                  <a:off x="21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9" name="Line 722"/>
                <p:cNvSpPr>
                  <a:spLocks noChangeShapeType="1"/>
                </p:cNvSpPr>
                <p:nvPr/>
              </p:nvSpPr>
              <p:spPr bwMode="auto">
                <a:xfrm flipV="1">
                  <a:off x="22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0" name="Line 723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1" name="Line 724"/>
                <p:cNvSpPr>
                  <a:spLocks noChangeShapeType="1"/>
                </p:cNvSpPr>
                <p:nvPr/>
              </p:nvSpPr>
              <p:spPr bwMode="auto">
                <a:xfrm flipV="1">
                  <a:off x="24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2" name="Line 725"/>
                <p:cNvSpPr>
                  <a:spLocks noChangeShapeType="1"/>
                </p:cNvSpPr>
                <p:nvPr/>
              </p:nvSpPr>
              <p:spPr bwMode="auto">
                <a:xfrm flipV="1">
                  <a:off x="25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3" name="Line 726"/>
                <p:cNvSpPr>
                  <a:spLocks noChangeShapeType="1"/>
                </p:cNvSpPr>
                <p:nvPr/>
              </p:nvSpPr>
              <p:spPr bwMode="auto">
                <a:xfrm flipV="1">
                  <a:off x="26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4" name="Line 727"/>
                <p:cNvSpPr>
                  <a:spLocks noChangeShapeType="1"/>
                </p:cNvSpPr>
                <p:nvPr/>
              </p:nvSpPr>
              <p:spPr bwMode="auto">
                <a:xfrm flipV="1">
                  <a:off x="27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5" name="Line 72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6" name="Line 729"/>
                <p:cNvSpPr>
                  <a:spLocks noChangeShapeType="1"/>
                </p:cNvSpPr>
                <p:nvPr/>
              </p:nvSpPr>
              <p:spPr bwMode="auto">
                <a:xfrm flipV="1">
                  <a:off x="29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7" name="Line 730"/>
                <p:cNvSpPr>
                  <a:spLocks noChangeShapeType="1"/>
                </p:cNvSpPr>
                <p:nvPr/>
              </p:nvSpPr>
              <p:spPr bwMode="auto">
                <a:xfrm flipV="1">
                  <a:off x="30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8" name="Line 731"/>
                <p:cNvSpPr>
                  <a:spLocks noChangeShapeType="1"/>
                </p:cNvSpPr>
                <p:nvPr/>
              </p:nvSpPr>
              <p:spPr bwMode="auto">
                <a:xfrm flipV="1">
                  <a:off x="31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9" name="Line 732"/>
                <p:cNvSpPr>
                  <a:spLocks noChangeShapeType="1"/>
                </p:cNvSpPr>
                <p:nvPr/>
              </p:nvSpPr>
              <p:spPr bwMode="auto">
                <a:xfrm flipV="1">
                  <a:off x="32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0" name="Line 733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1" name="Line 734"/>
                <p:cNvSpPr>
                  <a:spLocks noChangeShapeType="1"/>
                </p:cNvSpPr>
                <p:nvPr/>
              </p:nvSpPr>
              <p:spPr bwMode="auto">
                <a:xfrm flipV="1">
                  <a:off x="34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2" name="Line 735"/>
                <p:cNvSpPr>
                  <a:spLocks noChangeShapeType="1"/>
                </p:cNvSpPr>
                <p:nvPr/>
              </p:nvSpPr>
              <p:spPr bwMode="auto">
                <a:xfrm flipV="1">
                  <a:off x="357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3" name="Line 736"/>
                <p:cNvSpPr>
                  <a:spLocks noChangeShapeType="1"/>
                </p:cNvSpPr>
                <p:nvPr/>
              </p:nvSpPr>
              <p:spPr bwMode="auto">
                <a:xfrm flipV="1">
                  <a:off x="36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4" name="Line 737"/>
                <p:cNvSpPr>
                  <a:spLocks noChangeShapeType="1"/>
                </p:cNvSpPr>
                <p:nvPr/>
              </p:nvSpPr>
              <p:spPr bwMode="auto">
                <a:xfrm flipV="1">
                  <a:off x="37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5" name="Line 738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6" name="Line 739"/>
                <p:cNvSpPr>
                  <a:spLocks noChangeShapeType="1"/>
                </p:cNvSpPr>
                <p:nvPr/>
              </p:nvSpPr>
              <p:spPr bwMode="auto">
                <a:xfrm flipV="1">
                  <a:off x="39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7" name="Line 740"/>
                <p:cNvSpPr>
                  <a:spLocks noChangeShapeType="1"/>
                </p:cNvSpPr>
                <p:nvPr/>
              </p:nvSpPr>
              <p:spPr bwMode="auto">
                <a:xfrm flipV="1">
                  <a:off x="40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8" name="Line 741"/>
                <p:cNvSpPr>
                  <a:spLocks noChangeShapeType="1"/>
                </p:cNvSpPr>
                <p:nvPr/>
              </p:nvSpPr>
              <p:spPr bwMode="auto">
                <a:xfrm flipV="1">
                  <a:off x="41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9" name="Line 742"/>
                <p:cNvSpPr>
                  <a:spLocks noChangeShapeType="1"/>
                </p:cNvSpPr>
                <p:nvPr/>
              </p:nvSpPr>
              <p:spPr bwMode="auto">
                <a:xfrm flipV="1">
                  <a:off x="42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0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1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44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2" name="Line 745"/>
                <p:cNvSpPr>
                  <a:spLocks noChangeShapeType="1"/>
                </p:cNvSpPr>
                <p:nvPr/>
              </p:nvSpPr>
              <p:spPr bwMode="auto">
                <a:xfrm flipV="1">
                  <a:off x="45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3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6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4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47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5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6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9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7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50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8" name="Line 751"/>
                <p:cNvSpPr>
                  <a:spLocks noChangeShapeType="1"/>
                </p:cNvSpPr>
                <p:nvPr/>
              </p:nvSpPr>
              <p:spPr bwMode="auto">
                <a:xfrm flipV="1">
                  <a:off x="516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9" name="Line 752"/>
                <p:cNvSpPr>
                  <a:spLocks noChangeShapeType="1"/>
                </p:cNvSpPr>
                <p:nvPr/>
              </p:nvSpPr>
              <p:spPr bwMode="auto">
                <a:xfrm flipV="1">
                  <a:off x="52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0" name="Line 753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1" name="Line 754"/>
                <p:cNvSpPr>
                  <a:spLocks noChangeShapeType="1"/>
                </p:cNvSpPr>
                <p:nvPr/>
              </p:nvSpPr>
              <p:spPr bwMode="auto">
                <a:xfrm flipV="1">
                  <a:off x="54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2" name="Line 755"/>
                <p:cNvSpPr>
                  <a:spLocks noChangeShapeType="1"/>
                </p:cNvSpPr>
                <p:nvPr/>
              </p:nvSpPr>
              <p:spPr bwMode="auto">
                <a:xfrm flipV="1">
                  <a:off x="55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3" name="Line 756"/>
                <p:cNvSpPr>
                  <a:spLocks noChangeShapeType="1"/>
                </p:cNvSpPr>
                <p:nvPr/>
              </p:nvSpPr>
              <p:spPr bwMode="auto">
                <a:xfrm flipV="1">
                  <a:off x="56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4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57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5" name="Line 758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6" name="Line 759"/>
                <p:cNvSpPr>
                  <a:spLocks noChangeShapeType="1"/>
                </p:cNvSpPr>
                <p:nvPr/>
              </p:nvSpPr>
              <p:spPr bwMode="auto">
                <a:xfrm>
                  <a:off x="-110" y="362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7" name="Line 760"/>
                <p:cNvSpPr>
                  <a:spLocks noChangeShapeType="1"/>
                </p:cNvSpPr>
                <p:nvPr/>
              </p:nvSpPr>
              <p:spPr bwMode="auto">
                <a:xfrm>
                  <a:off x="-110" y="35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8" name="Line 761"/>
                <p:cNvSpPr>
                  <a:spLocks noChangeShapeType="1"/>
                </p:cNvSpPr>
                <p:nvPr/>
              </p:nvSpPr>
              <p:spPr bwMode="auto">
                <a:xfrm>
                  <a:off x="-110" y="35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9" name="Line 762"/>
                <p:cNvSpPr>
                  <a:spLocks noChangeShapeType="1"/>
                </p:cNvSpPr>
                <p:nvPr/>
              </p:nvSpPr>
              <p:spPr bwMode="auto">
                <a:xfrm>
                  <a:off x="-110" y="34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0" name="Line 763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1" name="Line 764"/>
                <p:cNvSpPr>
                  <a:spLocks noChangeShapeType="1"/>
                </p:cNvSpPr>
                <p:nvPr/>
              </p:nvSpPr>
              <p:spPr bwMode="auto">
                <a:xfrm>
                  <a:off x="-110" y="33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2" name="Line 765"/>
                <p:cNvSpPr>
                  <a:spLocks noChangeShapeType="1"/>
                </p:cNvSpPr>
                <p:nvPr/>
              </p:nvSpPr>
              <p:spPr bwMode="auto">
                <a:xfrm>
                  <a:off x="-110" y="33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3" name="Line 766"/>
                <p:cNvSpPr>
                  <a:spLocks noChangeShapeType="1"/>
                </p:cNvSpPr>
                <p:nvPr/>
              </p:nvSpPr>
              <p:spPr bwMode="auto">
                <a:xfrm>
                  <a:off x="-110" y="32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4" name="Line 767"/>
                <p:cNvSpPr>
                  <a:spLocks noChangeShapeType="1"/>
                </p:cNvSpPr>
                <p:nvPr/>
              </p:nvSpPr>
              <p:spPr bwMode="auto">
                <a:xfrm>
                  <a:off x="-110" y="32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5" name="Line 768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6" name="Line 769"/>
                <p:cNvSpPr>
                  <a:spLocks noChangeShapeType="1"/>
                </p:cNvSpPr>
                <p:nvPr/>
              </p:nvSpPr>
              <p:spPr bwMode="auto">
                <a:xfrm>
                  <a:off x="-110" y="312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7" name="Line 770"/>
                <p:cNvSpPr>
                  <a:spLocks noChangeShapeType="1"/>
                </p:cNvSpPr>
                <p:nvPr/>
              </p:nvSpPr>
              <p:spPr bwMode="auto">
                <a:xfrm>
                  <a:off x="-110" y="30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8" name="Line 771"/>
                <p:cNvSpPr>
                  <a:spLocks noChangeShapeType="1"/>
                </p:cNvSpPr>
                <p:nvPr/>
              </p:nvSpPr>
              <p:spPr bwMode="auto">
                <a:xfrm>
                  <a:off x="-110" y="30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9" name="Line 772"/>
                <p:cNvSpPr>
                  <a:spLocks noChangeShapeType="1"/>
                </p:cNvSpPr>
                <p:nvPr/>
              </p:nvSpPr>
              <p:spPr bwMode="auto">
                <a:xfrm>
                  <a:off x="-110" y="29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0" name="Line 773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1" name="Line 774"/>
                <p:cNvSpPr>
                  <a:spLocks noChangeShapeType="1"/>
                </p:cNvSpPr>
                <p:nvPr/>
              </p:nvSpPr>
              <p:spPr bwMode="auto">
                <a:xfrm>
                  <a:off x="-110" y="28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2" name="Line 775"/>
                <p:cNvSpPr>
                  <a:spLocks noChangeShapeType="1"/>
                </p:cNvSpPr>
                <p:nvPr/>
              </p:nvSpPr>
              <p:spPr bwMode="auto">
                <a:xfrm>
                  <a:off x="-110" y="28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3" name="Line 776"/>
                <p:cNvSpPr>
                  <a:spLocks noChangeShapeType="1"/>
                </p:cNvSpPr>
                <p:nvPr/>
              </p:nvSpPr>
              <p:spPr bwMode="auto">
                <a:xfrm>
                  <a:off x="-110" y="27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4" name="Line 777"/>
                <p:cNvSpPr>
                  <a:spLocks noChangeShapeType="1"/>
                </p:cNvSpPr>
                <p:nvPr/>
              </p:nvSpPr>
              <p:spPr bwMode="auto">
                <a:xfrm>
                  <a:off x="-110" y="27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5" name="Line 778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6" name="Line 779"/>
                <p:cNvSpPr>
                  <a:spLocks noChangeShapeType="1"/>
                </p:cNvSpPr>
                <p:nvPr/>
              </p:nvSpPr>
              <p:spPr bwMode="auto">
                <a:xfrm>
                  <a:off x="-110" y="26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7" name="Line 780"/>
                <p:cNvSpPr>
                  <a:spLocks noChangeShapeType="1"/>
                </p:cNvSpPr>
                <p:nvPr/>
              </p:nvSpPr>
              <p:spPr bwMode="auto">
                <a:xfrm>
                  <a:off x="-110" y="25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8" name="Line 781"/>
                <p:cNvSpPr>
                  <a:spLocks noChangeShapeType="1"/>
                </p:cNvSpPr>
                <p:nvPr/>
              </p:nvSpPr>
              <p:spPr bwMode="auto">
                <a:xfrm>
                  <a:off x="-110" y="25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9" name="Line 782"/>
                <p:cNvSpPr>
                  <a:spLocks noChangeShapeType="1"/>
                </p:cNvSpPr>
                <p:nvPr/>
              </p:nvSpPr>
              <p:spPr bwMode="auto">
                <a:xfrm>
                  <a:off x="-110" y="24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0" name="Line 783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1" name="Line 784"/>
                <p:cNvSpPr>
                  <a:spLocks noChangeShapeType="1"/>
                </p:cNvSpPr>
                <p:nvPr/>
              </p:nvSpPr>
              <p:spPr bwMode="auto">
                <a:xfrm>
                  <a:off x="-110" y="23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2" name="Line 785"/>
                <p:cNvSpPr>
                  <a:spLocks noChangeShapeType="1"/>
                </p:cNvSpPr>
                <p:nvPr/>
              </p:nvSpPr>
              <p:spPr bwMode="auto">
                <a:xfrm>
                  <a:off x="-110" y="23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3" name="Line 786"/>
                <p:cNvSpPr>
                  <a:spLocks noChangeShapeType="1"/>
                </p:cNvSpPr>
                <p:nvPr/>
              </p:nvSpPr>
              <p:spPr bwMode="auto">
                <a:xfrm>
                  <a:off x="-110" y="22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4" name="Line 787"/>
                <p:cNvSpPr>
                  <a:spLocks noChangeShapeType="1"/>
                </p:cNvSpPr>
                <p:nvPr/>
              </p:nvSpPr>
              <p:spPr bwMode="auto">
                <a:xfrm>
                  <a:off x="-110" y="22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5" name="Line 788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6" name="Line 789"/>
                <p:cNvSpPr>
                  <a:spLocks noChangeShapeType="1"/>
                </p:cNvSpPr>
                <p:nvPr/>
              </p:nvSpPr>
              <p:spPr bwMode="auto">
                <a:xfrm>
                  <a:off x="-110" y="21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7" name="Line 790"/>
                <p:cNvSpPr>
                  <a:spLocks noChangeShapeType="1"/>
                </p:cNvSpPr>
                <p:nvPr/>
              </p:nvSpPr>
              <p:spPr bwMode="auto">
                <a:xfrm>
                  <a:off x="-110" y="20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8" name="Line 791"/>
                <p:cNvSpPr>
                  <a:spLocks noChangeShapeType="1"/>
                </p:cNvSpPr>
                <p:nvPr/>
              </p:nvSpPr>
              <p:spPr bwMode="auto">
                <a:xfrm>
                  <a:off x="-110" y="20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9" name="Line 792"/>
                <p:cNvSpPr>
                  <a:spLocks noChangeShapeType="1"/>
                </p:cNvSpPr>
                <p:nvPr/>
              </p:nvSpPr>
              <p:spPr bwMode="auto">
                <a:xfrm>
                  <a:off x="-110" y="19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0" name="Line 793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1" name="Line 794"/>
                <p:cNvSpPr>
                  <a:spLocks noChangeShapeType="1"/>
                </p:cNvSpPr>
                <p:nvPr/>
              </p:nvSpPr>
              <p:spPr bwMode="auto">
                <a:xfrm>
                  <a:off x="-110" y="18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2" name="Line 795"/>
                <p:cNvSpPr>
                  <a:spLocks noChangeShapeType="1"/>
                </p:cNvSpPr>
                <p:nvPr/>
              </p:nvSpPr>
              <p:spPr bwMode="auto">
                <a:xfrm>
                  <a:off x="-110" y="18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3" name="Line 796"/>
                <p:cNvSpPr>
                  <a:spLocks noChangeShapeType="1"/>
                </p:cNvSpPr>
                <p:nvPr/>
              </p:nvSpPr>
              <p:spPr bwMode="auto">
                <a:xfrm>
                  <a:off x="-110" y="17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4" name="Line 797"/>
                <p:cNvSpPr>
                  <a:spLocks noChangeShapeType="1"/>
                </p:cNvSpPr>
                <p:nvPr/>
              </p:nvSpPr>
              <p:spPr bwMode="auto">
                <a:xfrm>
                  <a:off x="-110" y="17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5" name="Line 798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6" name="Line 799"/>
                <p:cNvSpPr>
                  <a:spLocks noChangeShapeType="1"/>
                </p:cNvSpPr>
                <p:nvPr/>
              </p:nvSpPr>
              <p:spPr bwMode="auto">
                <a:xfrm>
                  <a:off x="-110" y="16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7" name="Line 800"/>
                <p:cNvSpPr>
                  <a:spLocks noChangeShapeType="1"/>
                </p:cNvSpPr>
                <p:nvPr/>
              </p:nvSpPr>
              <p:spPr bwMode="auto">
                <a:xfrm>
                  <a:off x="-110" y="15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8" name="Line 801"/>
                <p:cNvSpPr>
                  <a:spLocks noChangeShapeType="1"/>
                </p:cNvSpPr>
                <p:nvPr/>
              </p:nvSpPr>
              <p:spPr bwMode="auto">
                <a:xfrm>
                  <a:off x="-110" y="15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39" name="Line 802"/>
                <p:cNvSpPr>
                  <a:spLocks noChangeShapeType="1"/>
                </p:cNvSpPr>
                <p:nvPr/>
              </p:nvSpPr>
              <p:spPr bwMode="auto">
                <a:xfrm>
                  <a:off x="-110" y="14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0" name="Line 803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1" name="Line 804"/>
                <p:cNvSpPr>
                  <a:spLocks noChangeShapeType="1"/>
                </p:cNvSpPr>
                <p:nvPr/>
              </p:nvSpPr>
              <p:spPr bwMode="auto">
                <a:xfrm>
                  <a:off x="-110" y="13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2" name="Line 805"/>
                <p:cNvSpPr>
                  <a:spLocks noChangeShapeType="1"/>
                </p:cNvSpPr>
                <p:nvPr/>
              </p:nvSpPr>
              <p:spPr bwMode="auto">
                <a:xfrm>
                  <a:off x="-110" y="13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3" name="Line 806"/>
                <p:cNvSpPr>
                  <a:spLocks noChangeShapeType="1"/>
                </p:cNvSpPr>
                <p:nvPr/>
              </p:nvSpPr>
              <p:spPr bwMode="auto">
                <a:xfrm>
                  <a:off x="-110" y="12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4" name="Line 807"/>
                <p:cNvSpPr>
                  <a:spLocks noChangeShapeType="1"/>
                </p:cNvSpPr>
                <p:nvPr/>
              </p:nvSpPr>
              <p:spPr bwMode="auto">
                <a:xfrm>
                  <a:off x="-110" y="12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5" name="Line 808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6" name="Line 809"/>
                <p:cNvSpPr>
                  <a:spLocks noChangeShapeType="1"/>
                </p:cNvSpPr>
                <p:nvPr/>
              </p:nvSpPr>
              <p:spPr bwMode="auto">
                <a:xfrm>
                  <a:off x="-110" y="11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7" name="Line 810"/>
                <p:cNvSpPr>
                  <a:spLocks noChangeShapeType="1"/>
                </p:cNvSpPr>
                <p:nvPr/>
              </p:nvSpPr>
              <p:spPr bwMode="auto">
                <a:xfrm>
                  <a:off x="-110" y="10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8" name="Line 811"/>
                <p:cNvSpPr>
                  <a:spLocks noChangeShapeType="1"/>
                </p:cNvSpPr>
                <p:nvPr/>
              </p:nvSpPr>
              <p:spPr bwMode="auto">
                <a:xfrm>
                  <a:off x="-110" y="10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49" name="Line 812"/>
                <p:cNvSpPr>
                  <a:spLocks noChangeShapeType="1"/>
                </p:cNvSpPr>
                <p:nvPr/>
              </p:nvSpPr>
              <p:spPr bwMode="auto">
                <a:xfrm>
                  <a:off x="-110" y="9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0" name="Line 813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1" name="Line 814"/>
                <p:cNvSpPr>
                  <a:spLocks noChangeShapeType="1"/>
                </p:cNvSpPr>
                <p:nvPr/>
              </p:nvSpPr>
              <p:spPr bwMode="auto">
                <a:xfrm>
                  <a:off x="-110" y="8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2" name="Line 815"/>
                <p:cNvSpPr>
                  <a:spLocks noChangeShapeType="1"/>
                </p:cNvSpPr>
                <p:nvPr/>
              </p:nvSpPr>
              <p:spPr bwMode="auto">
                <a:xfrm>
                  <a:off x="-110" y="8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3" name="Line 816"/>
                <p:cNvSpPr>
                  <a:spLocks noChangeShapeType="1"/>
                </p:cNvSpPr>
                <p:nvPr/>
              </p:nvSpPr>
              <p:spPr bwMode="auto">
                <a:xfrm>
                  <a:off x="-110" y="7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4" name="Line 817"/>
                <p:cNvSpPr>
                  <a:spLocks noChangeShapeType="1"/>
                </p:cNvSpPr>
                <p:nvPr/>
              </p:nvSpPr>
              <p:spPr bwMode="auto">
                <a:xfrm>
                  <a:off x="-110" y="73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5" name="Line 81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6" name="Line 819"/>
                <p:cNvSpPr>
                  <a:spLocks noChangeShapeType="1"/>
                </p:cNvSpPr>
                <p:nvPr/>
              </p:nvSpPr>
              <p:spPr bwMode="auto">
                <a:xfrm flipV="1">
                  <a:off x="-110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7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8" name="Line 821"/>
                <p:cNvSpPr>
                  <a:spLocks noChangeShapeType="1"/>
                </p:cNvSpPr>
                <p:nvPr/>
              </p:nvSpPr>
              <p:spPr bwMode="auto">
                <a:xfrm flipV="1">
                  <a:off x="388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9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0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88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1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2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38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3" name="Line 826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4" name="Line 827"/>
                <p:cNvSpPr>
                  <a:spLocks noChangeShapeType="1"/>
                </p:cNvSpPr>
                <p:nvPr/>
              </p:nvSpPr>
              <p:spPr bwMode="auto">
                <a:xfrm flipV="1">
                  <a:off x="1882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5" name="Line 828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6" name="Line 829"/>
                <p:cNvSpPr>
                  <a:spLocks noChangeShapeType="1"/>
                </p:cNvSpPr>
                <p:nvPr/>
              </p:nvSpPr>
              <p:spPr bwMode="auto">
                <a:xfrm flipV="1">
                  <a:off x="237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7" name="Line 830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8" name="Line 831"/>
                <p:cNvSpPr>
                  <a:spLocks noChangeShapeType="1"/>
                </p:cNvSpPr>
                <p:nvPr/>
              </p:nvSpPr>
              <p:spPr bwMode="auto">
                <a:xfrm flipV="1">
                  <a:off x="3375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9" name="Line 832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0" name="Line 833"/>
                <p:cNvSpPr>
                  <a:spLocks noChangeShapeType="1"/>
                </p:cNvSpPr>
                <p:nvPr/>
              </p:nvSpPr>
              <p:spPr bwMode="auto">
                <a:xfrm flipV="1">
                  <a:off x="3873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1" name="Line 834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2" name="Line 835"/>
                <p:cNvSpPr>
                  <a:spLocks noChangeShapeType="1"/>
                </p:cNvSpPr>
                <p:nvPr/>
              </p:nvSpPr>
              <p:spPr bwMode="auto">
                <a:xfrm flipV="1">
                  <a:off x="4371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3" name="Line 836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4" name="Line 837"/>
                <p:cNvSpPr>
                  <a:spLocks noChangeShapeType="1"/>
                </p:cNvSpPr>
                <p:nvPr/>
              </p:nvSpPr>
              <p:spPr bwMode="auto">
                <a:xfrm flipV="1">
                  <a:off x="486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5" name="Line 838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6" name="Line 839"/>
                <p:cNvSpPr>
                  <a:spLocks noChangeShapeType="1"/>
                </p:cNvSpPr>
                <p:nvPr/>
              </p:nvSpPr>
              <p:spPr bwMode="auto">
                <a:xfrm flipV="1">
                  <a:off x="536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7" name="Line 840"/>
                <p:cNvSpPr>
                  <a:spLocks noChangeShapeType="1"/>
                </p:cNvSpPr>
                <p:nvPr/>
              </p:nvSpPr>
              <p:spPr bwMode="auto">
                <a:xfrm flipV="1">
                  <a:off x="58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8" name="Line 841"/>
                <p:cNvSpPr>
                  <a:spLocks noChangeShapeType="1"/>
                </p:cNvSpPr>
                <p:nvPr/>
              </p:nvSpPr>
              <p:spPr bwMode="auto">
                <a:xfrm flipV="1">
                  <a:off x="586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9" name="Line 842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0" name="Line 843"/>
                <p:cNvSpPr>
                  <a:spLocks noChangeShapeType="1"/>
                </p:cNvSpPr>
                <p:nvPr/>
              </p:nvSpPr>
              <p:spPr bwMode="auto">
                <a:xfrm>
                  <a:off x="2857" y="367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1" name="Line 844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2" name="Line 845"/>
                <p:cNvSpPr>
                  <a:spLocks noChangeShapeType="1"/>
                </p:cNvSpPr>
                <p:nvPr/>
              </p:nvSpPr>
              <p:spPr bwMode="auto">
                <a:xfrm>
                  <a:off x="2857" y="342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3" name="Line 846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4" name="Line 847"/>
                <p:cNvSpPr>
                  <a:spLocks noChangeShapeType="1"/>
                </p:cNvSpPr>
                <p:nvPr/>
              </p:nvSpPr>
              <p:spPr bwMode="auto">
                <a:xfrm>
                  <a:off x="2857" y="317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5" name="Line 848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6" name="Line 849"/>
                <p:cNvSpPr>
                  <a:spLocks noChangeShapeType="1"/>
                </p:cNvSpPr>
                <p:nvPr/>
              </p:nvSpPr>
              <p:spPr bwMode="auto">
                <a:xfrm>
                  <a:off x="2857" y="2926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7" name="Line 850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8" name="Line 851"/>
                <p:cNvSpPr>
                  <a:spLocks noChangeShapeType="1"/>
                </p:cNvSpPr>
                <p:nvPr/>
              </p:nvSpPr>
              <p:spPr bwMode="auto">
                <a:xfrm>
                  <a:off x="2857" y="2677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89" name="Line 852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0" name="Line 853"/>
                <p:cNvSpPr>
                  <a:spLocks noChangeShapeType="1"/>
                </p:cNvSpPr>
                <p:nvPr/>
              </p:nvSpPr>
              <p:spPr bwMode="auto">
                <a:xfrm>
                  <a:off x="2857" y="2428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1" name="Line 854"/>
                <p:cNvSpPr>
                  <a:spLocks noChangeShapeType="1"/>
                </p:cNvSpPr>
                <p:nvPr/>
              </p:nvSpPr>
              <p:spPr bwMode="auto">
                <a:xfrm>
                  <a:off x="-121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2" name="Line 855"/>
                <p:cNvSpPr>
                  <a:spLocks noChangeShapeType="1"/>
                </p:cNvSpPr>
                <p:nvPr/>
              </p:nvSpPr>
              <p:spPr bwMode="auto">
                <a:xfrm>
                  <a:off x="2857" y="1930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3" name="Line 856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4" name="Line 857"/>
                <p:cNvSpPr>
                  <a:spLocks noChangeShapeType="1"/>
                </p:cNvSpPr>
                <p:nvPr/>
              </p:nvSpPr>
              <p:spPr bwMode="auto">
                <a:xfrm>
                  <a:off x="2857" y="1681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5" name="Line 858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6" name="Line 859"/>
                <p:cNvSpPr>
                  <a:spLocks noChangeShapeType="1"/>
                </p:cNvSpPr>
                <p:nvPr/>
              </p:nvSpPr>
              <p:spPr bwMode="auto">
                <a:xfrm>
                  <a:off x="2857" y="1432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7" name="Line 860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8" name="Line 861"/>
                <p:cNvSpPr>
                  <a:spLocks noChangeShapeType="1"/>
                </p:cNvSpPr>
                <p:nvPr/>
              </p:nvSpPr>
              <p:spPr bwMode="auto">
                <a:xfrm>
                  <a:off x="2857" y="118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99" name="Line 862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00" name="Line 863"/>
                <p:cNvSpPr>
                  <a:spLocks noChangeShapeType="1"/>
                </p:cNvSpPr>
                <p:nvPr/>
              </p:nvSpPr>
              <p:spPr bwMode="auto">
                <a:xfrm>
                  <a:off x="2857" y="93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01" name="Line 864"/>
                <p:cNvSpPr>
                  <a:spLocks noChangeShapeType="1"/>
                </p:cNvSpPr>
                <p:nvPr/>
              </p:nvSpPr>
              <p:spPr bwMode="auto">
                <a:xfrm>
                  <a:off x="-110" y="68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02" name="Line 865"/>
                <p:cNvSpPr>
                  <a:spLocks noChangeShapeType="1"/>
                </p:cNvSpPr>
                <p:nvPr/>
              </p:nvSpPr>
              <p:spPr bwMode="auto">
                <a:xfrm>
                  <a:off x="2857" y="68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03" name="Line 866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04" name="Freeform 867"/>
                <p:cNvSpPr>
                  <a:spLocks/>
                </p:cNvSpPr>
                <p:nvPr/>
              </p:nvSpPr>
              <p:spPr bwMode="auto">
                <a:xfrm>
                  <a:off x="5864" y="2161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0 w 36"/>
                    <a:gd name="T3" fmla="*/ 0 h 36"/>
                    <a:gd name="T4" fmla="*/ 36 w 36"/>
                    <a:gd name="T5" fmla="*/ 18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0" y="0"/>
                      </a:lnTo>
                      <a:lnTo>
                        <a:pt x="36" y="1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05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06" name="Freeform 869"/>
                <p:cNvSpPr>
                  <a:spLocks/>
                </p:cNvSpPr>
                <p:nvPr/>
              </p:nvSpPr>
              <p:spPr bwMode="auto">
                <a:xfrm>
                  <a:off x="2859" y="649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36 w 36"/>
                    <a:gd name="T3" fmla="*/ 36 h 36"/>
                    <a:gd name="T4" fmla="*/ 18 w 36"/>
                    <a:gd name="T5" fmla="*/ 0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36" y="36"/>
                      </a:lnTo>
                      <a:lnTo>
                        <a:pt x="18" y="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07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-110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08" name="Rectangle 872"/>
                <p:cNvSpPr>
                  <a:spLocks noChangeArrowheads="1"/>
                </p:cNvSpPr>
                <p:nvPr/>
              </p:nvSpPr>
              <p:spPr bwMode="auto">
                <a:xfrm>
                  <a:off x="-173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09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388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10" name="Rectangle 874"/>
                <p:cNvSpPr>
                  <a:spLocks noChangeArrowheads="1"/>
                </p:cNvSpPr>
                <p:nvPr/>
              </p:nvSpPr>
              <p:spPr bwMode="auto">
                <a:xfrm>
                  <a:off x="326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11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88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12" name="Rectangle 876"/>
                <p:cNvSpPr>
                  <a:spLocks noChangeArrowheads="1"/>
                </p:cNvSpPr>
                <p:nvPr/>
              </p:nvSpPr>
              <p:spPr bwMode="auto">
                <a:xfrm>
                  <a:off x="824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13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38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14" name="Rectangle 878"/>
                <p:cNvSpPr>
                  <a:spLocks noChangeArrowheads="1"/>
                </p:cNvSpPr>
                <p:nvPr/>
              </p:nvSpPr>
              <p:spPr bwMode="auto">
                <a:xfrm>
                  <a:off x="1322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15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1882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16" name="Rectangle 880"/>
                <p:cNvSpPr>
                  <a:spLocks noChangeArrowheads="1"/>
                </p:cNvSpPr>
                <p:nvPr/>
              </p:nvSpPr>
              <p:spPr bwMode="auto">
                <a:xfrm>
                  <a:off x="1820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17" name="Line 881"/>
                <p:cNvSpPr>
                  <a:spLocks noChangeShapeType="1"/>
                </p:cNvSpPr>
                <p:nvPr/>
              </p:nvSpPr>
              <p:spPr bwMode="auto">
                <a:xfrm flipV="1">
                  <a:off x="237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18" name="Rectangle 882"/>
                <p:cNvSpPr>
                  <a:spLocks noChangeArrowheads="1"/>
                </p:cNvSpPr>
                <p:nvPr/>
              </p:nvSpPr>
              <p:spPr bwMode="auto">
                <a:xfrm>
                  <a:off x="2319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19" name="Line 883"/>
                <p:cNvSpPr>
                  <a:spLocks noChangeShapeType="1"/>
                </p:cNvSpPr>
                <p:nvPr/>
              </p:nvSpPr>
              <p:spPr bwMode="auto">
                <a:xfrm flipV="1">
                  <a:off x="3375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20" name="Rectangle 884"/>
                <p:cNvSpPr>
                  <a:spLocks noChangeArrowheads="1"/>
                </p:cNvSpPr>
                <p:nvPr/>
              </p:nvSpPr>
              <p:spPr bwMode="auto">
                <a:xfrm>
                  <a:off x="3338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21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3873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22" name="Rectangle 886"/>
                <p:cNvSpPr>
                  <a:spLocks noChangeArrowheads="1"/>
                </p:cNvSpPr>
                <p:nvPr/>
              </p:nvSpPr>
              <p:spPr bwMode="auto">
                <a:xfrm>
                  <a:off x="3836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23" name="Line 887"/>
                <p:cNvSpPr>
                  <a:spLocks noChangeShapeType="1"/>
                </p:cNvSpPr>
                <p:nvPr/>
              </p:nvSpPr>
              <p:spPr bwMode="auto">
                <a:xfrm flipV="1">
                  <a:off x="4371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24" name="Rectangle 888"/>
                <p:cNvSpPr>
                  <a:spLocks noChangeArrowheads="1"/>
                </p:cNvSpPr>
                <p:nvPr/>
              </p:nvSpPr>
              <p:spPr bwMode="auto">
                <a:xfrm>
                  <a:off x="4335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25" name="Line 889"/>
                <p:cNvSpPr>
                  <a:spLocks noChangeShapeType="1"/>
                </p:cNvSpPr>
                <p:nvPr/>
              </p:nvSpPr>
              <p:spPr bwMode="auto">
                <a:xfrm flipV="1">
                  <a:off x="486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26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33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27" name="Line 891"/>
                <p:cNvSpPr>
                  <a:spLocks noChangeShapeType="1"/>
                </p:cNvSpPr>
                <p:nvPr/>
              </p:nvSpPr>
              <p:spPr bwMode="auto">
                <a:xfrm flipV="1">
                  <a:off x="536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28" name="Rectangle 892"/>
                <p:cNvSpPr>
                  <a:spLocks noChangeArrowheads="1"/>
                </p:cNvSpPr>
                <p:nvPr/>
              </p:nvSpPr>
              <p:spPr bwMode="auto">
                <a:xfrm>
                  <a:off x="5331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29" name="Line 893"/>
                <p:cNvSpPr>
                  <a:spLocks noChangeShapeType="1"/>
                </p:cNvSpPr>
                <p:nvPr/>
              </p:nvSpPr>
              <p:spPr bwMode="auto">
                <a:xfrm flipV="1">
                  <a:off x="586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30" name="Rectangle 894"/>
                <p:cNvSpPr>
                  <a:spLocks noChangeArrowheads="1"/>
                </p:cNvSpPr>
                <p:nvPr/>
              </p:nvSpPr>
              <p:spPr bwMode="auto">
                <a:xfrm>
                  <a:off x="5829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431" name="Line 895"/>
                <p:cNvSpPr>
                  <a:spLocks noChangeShapeType="1"/>
                </p:cNvSpPr>
                <p:nvPr/>
              </p:nvSpPr>
              <p:spPr bwMode="auto">
                <a:xfrm>
                  <a:off x="2848" y="367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32" name="Rectangle 896"/>
                <p:cNvSpPr>
                  <a:spLocks noChangeArrowheads="1"/>
                </p:cNvSpPr>
                <p:nvPr/>
              </p:nvSpPr>
              <p:spPr bwMode="auto">
                <a:xfrm>
                  <a:off x="2700" y="3639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31210" name="Line 898"/>
              <p:cNvSpPr>
                <a:spLocks noChangeShapeType="1"/>
              </p:cNvSpPr>
              <p:nvPr/>
            </p:nvSpPr>
            <p:spPr bwMode="auto">
              <a:xfrm>
                <a:off x="2848" y="342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1" name="Rectangle 899"/>
              <p:cNvSpPr>
                <a:spLocks noChangeArrowheads="1"/>
              </p:cNvSpPr>
              <p:nvPr/>
            </p:nvSpPr>
            <p:spPr bwMode="auto">
              <a:xfrm>
                <a:off x="2700" y="3390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12" name="Line 900"/>
              <p:cNvSpPr>
                <a:spLocks noChangeShapeType="1"/>
              </p:cNvSpPr>
              <p:nvPr/>
            </p:nvSpPr>
            <p:spPr bwMode="auto">
              <a:xfrm>
                <a:off x="2848" y="317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3" name="Rectangle 901"/>
              <p:cNvSpPr>
                <a:spLocks noChangeArrowheads="1"/>
              </p:cNvSpPr>
              <p:nvPr/>
            </p:nvSpPr>
            <p:spPr bwMode="auto">
              <a:xfrm>
                <a:off x="2700" y="3141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14" name="Line 902"/>
              <p:cNvSpPr>
                <a:spLocks noChangeShapeType="1"/>
              </p:cNvSpPr>
              <p:nvPr/>
            </p:nvSpPr>
            <p:spPr bwMode="auto">
              <a:xfrm>
                <a:off x="2848" y="2926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5" name="Rectangle 903"/>
              <p:cNvSpPr>
                <a:spLocks noChangeArrowheads="1"/>
              </p:cNvSpPr>
              <p:nvPr/>
            </p:nvSpPr>
            <p:spPr bwMode="auto">
              <a:xfrm>
                <a:off x="2700" y="2892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16" name="Line 904"/>
              <p:cNvSpPr>
                <a:spLocks noChangeShapeType="1"/>
              </p:cNvSpPr>
              <p:nvPr/>
            </p:nvSpPr>
            <p:spPr bwMode="auto">
              <a:xfrm>
                <a:off x="2848" y="2677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7" name="Rectangle 905"/>
              <p:cNvSpPr>
                <a:spLocks noChangeArrowheads="1"/>
              </p:cNvSpPr>
              <p:nvPr/>
            </p:nvSpPr>
            <p:spPr bwMode="auto">
              <a:xfrm>
                <a:off x="2700" y="2643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18" name="Line 906"/>
              <p:cNvSpPr>
                <a:spLocks noChangeShapeType="1"/>
              </p:cNvSpPr>
              <p:nvPr/>
            </p:nvSpPr>
            <p:spPr bwMode="auto">
              <a:xfrm>
                <a:off x="2848" y="2428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9" name="Rectangle 907"/>
              <p:cNvSpPr>
                <a:spLocks noChangeArrowheads="1"/>
              </p:cNvSpPr>
              <p:nvPr/>
            </p:nvSpPr>
            <p:spPr bwMode="auto">
              <a:xfrm>
                <a:off x="2700" y="2395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20" name="Line 908"/>
              <p:cNvSpPr>
                <a:spLocks noChangeShapeType="1"/>
              </p:cNvSpPr>
              <p:nvPr/>
            </p:nvSpPr>
            <p:spPr bwMode="auto">
              <a:xfrm>
                <a:off x="2848" y="1930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1" name="Rectangle 909"/>
              <p:cNvSpPr>
                <a:spLocks noChangeArrowheads="1"/>
              </p:cNvSpPr>
              <p:nvPr/>
            </p:nvSpPr>
            <p:spPr bwMode="auto">
              <a:xfrm>
                <a:off x="2745" y="1897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22" name="Line 910"/>
              <p:cNvSpPr>
                <a:spLocks noChangeShapeType="1"/>
              </p:cNvSpPr>
              <p:nvPr/>
            </p:nvSpPr>
            <p:spPr bwMode="auto">
              <a:xfrm>
                <a:off x="2848" y="1681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3" name="Rectangle 911"/>
              <p:cNvSpPr>
                <a:spLocks noChangeArrowheads="1"/>
              </p:cNvSpPr>
              <p:nvPr/>
            </p:nvSpPr>
            <p:spPr bwMode="auto">
              <a:xfrm>
                <a:off x="2745" y="1648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24" name="Line 912"/>
              <p:cNvSpPr>
                <a:spLocks noChangeShapeType="1"/>
              </p:cNvSpPr>
              <p:nvPr/>
            </p:nvSpPr>
            <p:spPr bwMode="auto">
              <a:xfrm>
                <a:off x="2848" y="1432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5" name="Rectangle 913"/>
              <p:cNvSpPr>
                <a:spLocks noChangeArrowheads="1"/>
              </p:cNvSpPr>
              <p:nvPr/>
            </p:nvSpPr>
            <p:spPr bwMode="auto">
              <a:xfrm>
                <a:off x="2745" y="1399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26" name="Line 914"/>
              <p:cNvSpPr>
                <a:spLocks noChangeShapeType="1"/>
              </p:cNvSpPr>
              <p:nvPr/>
            </p:nvSpPr>
            <p:spPr bwMode="auto">
              <a:xfrm>
                <a:off x="2848" y="118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7" name="Rectangle 915"/>
              <p:cNvSpPr>
                <a:spLocks noChangeArrowheads="1"/>
              </p:cNvSpPr>
              <p:nvPr/>
            </p:nvSpPr>
            <p:spPr bwMode="auto">
              <a:xfrm>
                <a:off x="2745" y="1150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28" name="Line 916"/>
              <p:cNvSpPr>
                <a:spLocks noChangeShapeType="1"/>
              </p:cNvSpPr>
              <p:nvPr/>
            </p:nvSpPr>
            <p:spPr bwMode="auto">
              <a:xfrm>
                <a:off x="2848" y="93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9" name="Rectangle 917"/>
              <p:cNvSpPr>
                <a:spLocks noChangeArrowheads="1"/>
              </p:cNvSpPr>
              <p:nvPr/>
            </p:nvSpPr>
            <p:spPr bwMode="auto">
              <a:xfrm>
                <a:off x="2745" y="901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30" name="Line 918"/>
              <p:cNvSpPr>
                <a:spLocks noChangeShapeType="1"/>
              </p:cNvSpPr>
              <p:nvPr/>
            </p:nvSpPr>
            <p:spPr bwMode="auto">
              <a:xfrm>
                <a:off x="2848" y="68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1" name="Rectangle 919"/>
              <p:cNvSpPr>
                <a:spLocks noChangeArrowheads="1"/>
              </p:cNvSpPr>
              <p:nvPr/>
            </p:nvSpPr>
            <p:spPr bwMode="auto">
              <a:xfrm>
                <a:off x="2745" y="653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32" name="Rectangle 920"/>
              <p:cNvSpPr>
                <a:spLocks noChangeArrowheads="1"/>
              </p:cNvSpPr>
              <p:nvPr/>
            </p:nvSpPr>
            <p:spPr bwMode="auto">
              <a:xfrm>
                <a:off x="5795" y="2047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x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233" name="Rectangle 921"/>
              <p:cNvSpPr>
                <a:spLocks noChangeArrowheads="1"/>
              </p:cNvSpPr>
              <p:nvPr/>
            </p:nvSpPr>
            <p:spPr bwMode="auto">
              <a:xfrm>
                <a:off x="2936" y="653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y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31203" name="Freeform 231"/>
            <p:cNvSpPr>
              <a:spLocks/>
            </p:cNvSpPr>
            <p:nvPr/>
          </p:nvSpPr>
          <p:spPr bwMode="auto">
            <a:xfrm>
              <a:off x="3122607" y="4094402"/>
              <a:ext cx="3045210" cy="1432989"/>
            </a:xfrm>
            <a:custGeom>
              <a:avLst/>
              <a:gdLst>
                <a:gd name="T0" fmla="*/ 37 w 2449"/>
                <a:gd name="T1" fmla="*/ 91 h 1507"/>
                <a:gd name="T2" fmla="*/ 82 w 2449"/>
                <a:gd name="T3" fmla="*/ 195 h 1507"/>
                <a:gd name="T4" fmla="*/ 126 w 2449"/>
                <a:gd name="T5" fmla="*/ 297 h 1507"/>
                <a:gd name="T6" fmla="*/ 171 w 2449"/>
                <a:gd name="T7" fmla="*/ 393 h 1507"/>
                <a:gd name="T8" fmla="*/ 216 w 2449"/>
                <a:gd name="T9" fmla="*/ 486 h 1507"/>
                <a:gd name="T10" fmla="*/ 261 w 2449"/>
                <a:gd name="T11" fmla="*/ 575 h 1507"/>
                <a:gd name="T12" fmla="*/ 306 w 2449"/>
                <a:gd name="T13" fmla="*/ 659 h 1507"/>
                <a:gd name="T14" fmla="*/ 350 w 2449"/>
                <a:gd name="T15" fmla="*/ 740 h 1507"/>
                <a:gd name="T16" fmla="*/ 395 w 2449"/>
                <a:gd name="T17" fmla="*/ 817 h 1507"/>
                <a:gd name="T18" fmla="*/ 440 w 2449"/>
                <a:gd name="T19" fmla="*/ 889 h 1507"/>
                <a:gd name="T20" fmla="*/ 485 w 2449"/>
                <a:gd name="T21" fmla="*/ 958 h 1507"/>
                <a:gd name="T22" fmla="*/ 529 w 2449"/>
                <a:gd name="T23" fmla="*/ 1023 h 1507"/>
                <a:gd name="T24" fmla="*/ 574 w 2449"/>
                <a:gd name="T25" fmla="*/ 1083 h 1507"/>
                <a:gd name="T26" fmla="*/ 619 w 2449"/>
                <a:gd name="T27" fmla="*/ 1140 h 1507"/>
                <a:gd name="T28" fmla="*/ 664 w 2449"/>
                <a:gd name="T29" fmla="*/ 1192 h 1507"/>
                <a:gd name="T30" fmla="*/ 709 w 2449"/>
                <a:gd name="T31" fmla="*/ 1240 h 1507"/>
                <a:gd name="T32" fmla="*/ 754 w 2449"/>
                <a:gd name="T33" fmla="*/ 1285 h 1507"/>
                <a:gd name="T34" fmla="*/ 798 w 2449"/>
                <a:gd name="T35" fmla="*/ 1325 h 1507"/>
                <a:gd name="T36" fmla="*/ 843 w 2449"/>
                <a:gd name="T37" fmla="*/ 1361 h 1507"/>
                <a:gd name="T38" fmla="*/ 888 w 2449"/>
                <a:gd name="T39" fmla="*/ 1393 h 1507"/>
                <a:gd name="T40" fmla="*/ 933 w 2449"/>
                <a:gd name="T41" fmla="*/ 1422 h 1507"/>
                <a:gd name="T42" fmla="*/ 978 w 2449"/>
                <a:gd name="T43" fmla="*/ 1446 h 1507"/>
                <a:gd name="T44" fmla="*/ 1023 w 2449"/>
                <a:gd name="T45" fmla="*/ 1466 h 1507"/>
                <a:gd name="T46" fmla="*/ 1067 w 2449"/>
                <a:gd name="T47" fmla="*/ 1482 h 1507"/>
                <a:gd name="T48" fmla="*/ 1112 w 2449"/>
                <a:gd name="T49" fmla="*/ 1494 h 1507"/>
                <a:gd name="T50" fmla="*/ 1157 w 2449"/>
                <a:gd name="T51" fmla="*/ 1503 h 1507"/>
                <a:gd name="T52" fmla="*/ 1202 w 2449"/>
                <a:gd name="T53" fmla="*/ 1507 h 1507"/>
                <a:gd name="T54" fmla="*/ 1246 w 2449"/>
                <a:gd name="T55" fmla="*/ 1507 h 1507"/>
                <a:gd name="T56" fmla="*/ 1291 w 2449"/>
                <a:gd name="T57" fmla="*/ 1503 h 1507"/>
                <a:gd name="T58" fmla="*/ 1336 w 2449"/>
                <a:gd name="T59" fmla="*/ 1494 h 1507"/>
                <a:gd name="T60" fmla="*/ 1381 w 2449"/>
                <a:gd name="T61" fmla="*/ 1482 h 1507"/>
                <a:gd name="T62" fmla="*/ 1426 w 2449"/>
                <a:gd name="T63" fmla="*/ 1466 h 1507"/>
                <a:gd name="T64" fmla="*/ 1470 w 2449"/>
                <a:gd name="T65" fmla="*/ 1446 h 1507"/>
                <a:gd name="T66" fmla="*/ 1515 w 2449"/>
                <a:gd name="T67" fmla="*/ 1422 h 1507"/>
                <a:gd name="T68" fmla="*/ 1560 w 2449"/>
                <a:gd name="T69" fmla="*/ 1393 h 1507"/>
                <a:gd name="T70" fmla="*/ 1605 w 2449"/>
                <a:gd name="T71" fmla="*/ 1361 h 1507"/>
                <a:gd name="T72" fmla="*/ 1650 w 2449"/>
                <a:gd name="T73" fmla="*/ 1325 h 1507"/>
                <a:gd name="T74" fmla="*/ 1695 w 2449"/>
                <a:gd name="T75" fmla="*/ 1285 h 1507"/>
                <a:gd name="T76" fmla="*/ 1739 w 2449"/>
                <a:gd name="T77" fmla="*/ 1240 h 1507"/>
                <a:gd name="T78" fmla="*/ 1784 w 2449"/>
                <a:gd name="T79" fmla="*/ 1192 h 1507"/>
                <a:gd name="T80" fmla="*/ 1829 w 2449"/>
                <a:gd name="T81" fmla="*/ 1140 h 1507"/>
                <a:gd name="T82" fmla="*/ 1874 w 2449"/>
                <a:gd name="T83" fmla="*/ 1083 h 1507"/>
                <a:gd name="T84" fmla="*/ 1918 w 2449"/>
                <a:gd name="T85" fmla="*/ 1023 h 1507"/>
                <a:gd name="T86" fmla="*/ 1963 w 2449"/>
                <a:gd name="T87" fmla="*/ 958 h 1507"/>
                <a:gd name="T88" fmla="*/ 2008 w 2449"/>
                <a:gd name="T89" fmla="*/ 889 h 1507"/>
                <a:gd name="T90" fmla="*/ 2053 w 2449"/>
                <a:gd name="T91" fmla="*/ 817 h 1507"/>
                <a:gd name="T92" fmla="*/ 2098 w 2449"/>
                <a:gd name="T93" fmla="*/ 740 h 1507"/>
                <a:gd name="T94" fmla="*/ 2143 w 2449"/>
                <a:gd name="T95" fmla="*/ 659 h 1507"/>
                <a:gd name="T96" fmla="*/ 2187 w 2449"/>
                <a:gd name="T97" fmla="*/ 575 h 1507"/>
                <a:gd name="T98" fmla="*/ 2232 w 2449"/>
                <a:gd name="T99" fmla="*/ 486 h 1507"/>
                <a:gd name="T100" fmla="*/ 2277 w 2449"/>
                <a:gd name="T101" fmla="*/ 393 h 1507"/>
                <a:gd name="T102" fmla="*/ 2322 w 2449"/>
                <a:gd name="T103" fmla="*/ 297 h 1507"/>
                <a:gd name="T104" fmla="*/ 2367 w 2449"/>
                <a:gd name="T105" fmla="*/ 195 h 1507"/>
                <a:gd name="T106" fmla="*/ 2411 w 2449"/>
                <a:gd name="T107" fmla="*/ 91 h 150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449"/>
                <a:gd name="T163" fmla="*/ 0 h 1507"/>
                <a:gd name="T164" fmla="*/ 2449 w 2449"/>
                <a:gd name="T165" fmla="*/ 1507 h 150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449" h="1507">
                  <a:moveTo>
                    <a:pt x="0" y="0"/>
                  </a:moveTo>
                  <a:lnTo>
                    <a:pt x="7" y="18"/>
                  </a:lnTo>
                  <a:lnTo>
                    <a:pt x="15" y="37"/>
                  </a:lnTo>
                  <a:lnTo>
                    <a:pt x="22" y="55"/>
                  </a:lnTo>
                  <a:lnTo>
                    <a:pt x="29" y="73"/>
                  </a:lnTo>
                  <a:lnTo>
                    <a:pt x="37" y="91"/>
                  </a:lnTo>
                  <a:lnTo>
                    <a:pt x="44" y="108"/>
                  </a:lnTo>
                  <a:lnTo>
                    <a:pt x="52" y="126"/>
                  </a:lnTo>
                  <a:lnTo>
                    <a:pt x="59" y="144"/>
                  </a:lnTo>
                  <a:lnTo>
                    <a:pt x="67" y="161"/>
                  </a:lnTo>
                  <a:lnTo>
                    <a:pt x="74" y="178"/>
                  </a:lnTo>
                  <a:lnTo>
                    <a:pt x="82" y="195"/>
                  </a:lnTo>
                  <a:lnTo>
                    <a:pt x="89" y="213"/>
                  </a:lnTo>
                  <a:lnTo>
                    <a:pt x="96" y="230"/>
                  </a:lnTo>
                  <a:lnTo>
                    <a:pt x="104" y="246"/>
                  </a:lnTo>
                  <a:lnTo>
                    <a:pt x="111" y="263"/>
                  </a:lnTo>
                  <a:lnTo>
                    <a:pt x="119" y="280"/>
                  </a:lnTo>
                  <a:lnTo>
                    <a:pt x="126" y="297"/>
                  </a:lnTo>
                  <a:lnTo>
                    <a:pt x="134" y="313"/>
                  </a:lnTo>
                  <a:lnTo>
                    <a:pt x="141" y="329"/>
                  </a:lnTo>
                  <a:lnTo>
                    <a:pt x="149" y="345"/>
                  </a:lnTo>
                  <a:lnTo>
                    <a:pt x="156" y="361"/>
                  </a:lnTo>
                  <a:lnTo>
                    <a:pt x="164" y="377"/>
                  </a:lnTo>
                  <a:lnTo>
                    <a:pt x="171" y="393"/>
                  </a:lnTo>
                  <a:lnTo>
                    <a:pt x="179" y="409"/>
                  </a:lnTo>
                  <a:lnTo>
                    <a:pt x="186" y="424"/>
                  </a:lnTo>
                  <a:lnTo>
                    <a:pt x="194" y="440"/>
                  </a:lnTo>
                  <a:lnTo>
                    <a:pt x="201" y="456"/>
                  </a:lnTo>
                  <a:lnTo>
                    <a:pt x="208" y="471"/>
                  </a:lnTo>
                  <a:lnTo>
                    <a:pt x="216" y="486"/>
                  </a:lnTo>
                  <a:lnTo>
                    <a:pt x="223" y="501"/>
                  </a:lnTo>
                  <a:lnTo>
                    <a:pt x="231" y="516"/>
                  </a:lnTo>
                  <a:lnTo>
                    <a:pt x="238" y="531"/>
                  </a:lnTo>
                  <a:lnTo>
                    <a:pt x="246" y="546"/>
                  </a:lnTo>
                  <a:lnTo>
                    <a:pt x="253" y="560"/>
                  </a:lnTo>
                  <a:lnTo>
                    <a:pt x="261" y="575"/>
                  </a:lnTo>
                  <a:lnTo>
                    <a:pt x="268" y="589"/>
                  </a:lnTo>
                  <a:lnTo>
                    <a:pt x="276" y="603"/>
                  </a:lnTo>
                  <a:lnTo>
                    <a:pt x="283" y="618"/>
                  </a:lnTo>
                  <a:lnTo>
                    <a:pt x="291" y="632"/>
                  </a:lnTo>
                  <a:lnTo>
                    <a:pt x="298" y="646"/>
                  </a:lnTo>
                  <a:lnTo>
                    <a:pt x="306" y="659"/>
                  </a:lnTo>
                  <a:lnTo>
                    <a:pt x="313" y="673"/>
                  </a:lnTo>
                  <a:lnTo>
                    <a:pt x="321" y="687"/>
                  </a:lnTo>
                  <a:lnTo>
                    <a:pt x="328" y="700"/>
                  </a:lnTo>
                  <a:lnTo>
                    <a:pt x="336" y="714"/>
                  </a:lnTo>
                  <a:lnTo>
                    <a:pt x="343" y="727"/>
                  </a:lnTo>
                  <a:lnTo>
                    <a:pt x="350" y="740"/>
                  </a:lnTo>
                  <a:lnTo>
                    <a:pt x="358" y="753"/>
                  </a:lnTo>
                  <a:lnTo>
                    <a:pt x="365" y="766"/>
                  </a:lnTo>
                  <a:lnTo>
                    <a:pt x="373" y="779"/>
                  </a:lnTo>
                  <a:lnTo>
                    <a:pt x="380" y="792"/>
                  </a:lnTo>
                  <a:lnTo>
                    <a:pt x="388" y="804"/>
                  </a:lnTo>
                  <a:lnTo>
                    <a:pt x="395" y="817"/>
                  </a:lnTo>
                  <a:lnTo>
                    <a:pt x="403" y="829"/>
                  </a:lnTo>
                  <a:lnTo>
                    <a:pt x="410" y="841"/>
                  </a:lnTo>
                  <a:lnTo>
                    <a:pt x="418" y="853"/>
                  </a:lnTo>
                  <a:lnTo>
                    <a:pt x="425" y="866"/>
                  </a:lnTo>
                  <a:lnTo>
                    <a:pt x="433" y="877"/>
                  </a:lnTo>
                  <a:lnTo>
                    <a:pt x="440" y="889"/>
                  </a:lnTo>
                  <a:lnTo>
                    <a:pt x="448" y="901"/>
                  </a:lnTo>
                  <a:lnTo>
                    <a:pt x="455" y="913"/>
                  </a:lnTo>
                  <a:lnTo>
                    <a:pt x="462" y="924"/>
                  </a:lnTo>
                  <a:lnTo>
                    <a:pt x="470" y="936"/>
                  </a:lnTo>
                  <a:lnTo>
                    <a:pt x="477" y="947"/>
                  </a:lnTo>
                  <a:lnTo>
                    <a:pt x="485" y="958"/>
                  </a:lnTo>
                  <a:lnTo>
                    <a:pt x="492" y="969"/>
                  </a:lnTo>
                  <a:lnTo>
                    <a:pt x="500" y="980"/>
                  </a:lnTo>
                  <a:lnTo>
                    <a:pt x="507" y="991"/>
                  </a:lnTo>
                  <a:lnTo>
                    <a:pt x="515" y="1002"/>
                  </a:lnTo>
                  <a:lnTo>
                    <a:pt x="522" y="1012"/>
                  </a:lnTo>
                  <a:lnTo>
                    <a:pt x="529" y="1023"/>
                  </a:lnTo>
                  <a:lnTo>
                    <a:pt x="537" y="1033"/>
                  </a:lnTo>
                  <a:lnTo>
                    <a:pt x="544" y="1043"/>
                  </a:lnTo>
                  <a:lnTo>
                    <a:pt x="552" y="1053"/>
                  </a:lnTo>
                  <a:lnTo>
                    <a:pt x="559" y="1063"/>
                  </a:lnTo>
                  <a:lnTo>
                    <a:pt x="567" y="1073"/>
                  </a:lnTo>
                  <a:lnTo>
                    <a:pt x="574" y="1083"/>
                  </a:lnTo>
                  <a:lnTo>
                    <a:pt x="582" y="1093"/>
                  </a:lnTo>
                  <a:lnTo>
                    <a:pt x="589" y="1102"/>
                  </a:lnTo>
                  <a:lnTo>
                    <a:pt x="597" y="1112"/>
                  </a:lnTo>
                  <a:lnTo>
                    <a:pt x="604" y="1121"/>
                  </a:lnTo>
                  <a:lnTo>
                    <a:pt x="612" y="1130"/>
                  </a:lnTo>
                  <a:lnTo>
                    <a:pt x="619" y="1140"/>
                  </a:lnTo>
                  <a:lnTo>
                    <a:pt x="627" y="1149"/>
                  </a:lnTo>
                  <a:lnTo>
                    <a:pt x="634" y="1158"/>
                  </a:lnTo>
                  <a:lnTo>
                    <a:pt x="642" y="1166"/>
                  </a:lnTo>
                  <a:lnTo>
                    <a:pt x="649" y="1175"/>
                  </a:lnTo>
                  <a:lnTo>
                    <a:pt x="657" y="1183"/>
                  </a:lnTo>
                  <a:lnTo>
                    <a:pt x="664" y="1192"/>
                  </a:lnTo>
                  <a:lnTo>
                    <a:pt x="672" y="1200"/>
                  </a:lnTo>
                  <a:lnTo>
                    <a:pt x="679" y="1209"/>
                  </a:lnTo>
                  <a:lnTo>
                    <a:pt x="687" y="1216"/>
                  </a:lnTo>
                  <a:lnTo>
                    <a:pt x="694" y="1225"/>
                  </a:lnTo>
                  <a:lnTo>
                    <a:pt x="702" y="1233"/>
                  </a:lnTo>
                  <a:lnTo>
                    <a:pt x="709" y="1240"/>
                  </a:lnTo>
                  <a:lnTo>
                    <a:pt x="716" y="1248"/>
                  </a:lnTo>
                  <a:lnTo>
                    <a:pt x="724" y="1255"/>
                  </a:lnTo>
                  <a:lnTo>
                    <a:pt x="731" y="1263"/>
                  </a:lnTo>
                  <a:lnTo>
                    <a:pt x="739" y="1270"/>
                  </a:lnTo>
                  <a:lnTo>
                    <a:pt x="746" y="1278"/>
                  </a:lnTo>
                  <a:lnTo>
                    <a:pt x="754" y="1285"/>
                  </a:lnTo>
                  <a:lnTo>
                    <a:pt x="761" y="1292"/>
                  </a:lnTo>
                  <a:lnTo>
                    <a:pt x="769" y="1299"/>
                  </a:lnTo>
                  <a:lnTo>
                    <a:pt x="776" y="1305"/>
                  </a:lnTo>
                  <a:lnTo>
                    <a:pt x="783" y="1312"/>
                  </a:lnTo>
                  <a:lnTo>
                    <a:pt x="791" y="1318"/>
                  </a:lnTo>
                  <a:lnTo>
                    <a:pt x="798" y="1325"/>
                  </a:lnTo>
                  <a:lnTo>
                    <a:pt x="806" y="1332"/>
                  </a:lnTo>
                  <a:lnTo>
                    <a:pt x="813" y="1338"/>
                  </a:lnTo>
                  <a:lnTo>
                    <a:pt x="821" y="1344"/>
                  </a:lnTo>
                  <a:lnTo>
                    <a:pt x="828" y="1350"/>
                  </a:lnTo>
                  <a:lnTo>
                    <a:pt x="836" y="1356"/>
                  </a:lnTo>
                  <a:lnTo>
                    <a:pt x="843" y="1361"/>
                  </a:lnTo>
                  <a:lnTo>
                    <a:pt x="851" y="1367"/>
                  </a:lnTo>
                  <a:lnTo>
                    <a:pt x="858" y="1372"/>
                  </a:lnTo>
                  <a:lnTo>
                    <a:pt x="866" y="1378"/>
                  </a:lnTo>
                  <a:lnTo>
                    <a:pt x="873" y="1383"/>
                  </a:lnTo>
                  <a:lnTo>
                    <a:pt x="881" y="1389"/>
                  </a:lnTo>
                  <a:lnTo>
                    <a:pt x="888" y="1393"/>
                  </a:lnTo>
                  <a:lnTo>
                    <a:pt x="895" y="1399"/>
                  </a:lnTo>
                  <a:lnTo>
                    <a:pt x="903" y="1404"/>
                  </a:lnTo>
                  <a:lnTo>
                    <a:pt x="910" y="1408"/>
                  </a:lnTo>
                  <a:lnTo>
                    <a:pt x="918" y="1413"/>
                  </a:lnTo>
                  <a:lnTo>
                    <a:pt x="925" y="1417"/>
                  </a:lnTo>
                  <a:lnTo>
                    <a:pt x="933" y="1422"/>
                  </a:lnTo>
                  <a:lnTo>
                    <a:pt x="940" y="1426"/>
                  </a:lnTo>
                  <a:lnTo>
                    <a:pt x="948" y="1430"/>
                  </a:lnTo>
                  <a:lnTo>
                    <a:pt x="955" y="1434"/>
                  </a:lnTo>
                  <a:lnTo>
                    <a:pt x="963" y="1438"/>
                  </a:lnTo>
                  <a:lnTo>
                    <a:pt x="970" y="1442"/>
                  </a:lnTo>
                  <a:lnTo>
                    <a:pt x="978" y="1446"/>
                  </a:lnTo>
                  <a:lnTo>
                    <a:pt x="985" y="1450"/>
                  </a:lnTo>
                  <a:lnTo>
                    <a:pt x="993" y="1453"/>
                  </a:lnTo>
                  <a:lnTo>
                    <a:pt x="1000" y="1457"/>
                  </a:lnTo>
                  <a:lnTo>
                    <a:pt x="1008" y="1460"/>
                  </a:lnTo>
                  <a:lnTo>
                    <a:pt x="1015" y="1463"/>
                  </a:lnTo>
                  <a:lnTo>
                    <a:pt x="1023" y="1466"/>
                  </a:lnTo>
                  <a:lnTo>
                    <a:pt x="1030" y="1469"/>
                  </a:lnTo>
                  <a:lnTo>
                    <a:pt x="1037" y="1472"/>
                  </a:lnTo>
                  <a:lnTo>
                    <a:pt x="1045" y="1475"/>
                  </a:lnTo>
                  <a:lnTo>
                    <a:pt x="1052" y="1477"/>
                  </a:lnTo>
                  <a:lnTo>
                    <a:pt x="1060" y="1480"/>
                  </a:lnTo>
                  <a:lnTo>
                    <a:pt x="1067" y="1482"/>
                  </a:lnTo>
                  <a:lnTo>
                    <a:pt x="1075" y="1485"/>
                  </a:lnTo>
                  <a:lnTo>
                    <a:pt x="1082" y="1487"/>
                  </a:lnTo>
                  <a:lnTo>
                    <a:pt x="1090" y="1489"/>
                  </a:lnTo>
                  <a:lnTo>
                    <a:pt x="1097" y="1491"/>
                  </a:lnTo>
                  <a:lnTo>
                    <a:pt x="1105" y="1493"/>
                  </a:lnTo>
                  <a:lnTo>
                    <a:pt x="1112" y="1494"/>
                  </a:lnTo>
                  <a:lnTo>
                    <a:pt x="1120" y="1496"/>
                  </a:lnTo>
                  <a:lnTo>
                    <a:pt x="1127" y="1498"/>
                  </a:lnTo>
                  <a:lnTo>
                    <a:pt x="1135" y="1499"/>
                  </a:lnTo>
                  <a:lnTo>
                    <a:pt x="1142" y="1500"/>
                  </a:lnTo>
                  <a:lnTo>
                    <a:pt x="1149" y="1501"/>
                  </a:lnTo>
                  <a:lnTo>
                    <a:pt x="1157" y="1503"/>
                  </a:lnTo>
                  <a:lnTo>
                    <a:pt x="1164" y="1503"/>
                  </a:lnTo>
                  <a:lnTo>
                    <a:pt x="1172" y="1504"/>
                  </a:lnTo>
                  <a:lnTo>
                    <a:pt x="1179" y="1505"/>
                  </a:lnTo>
                  <a:lnTo>
                    <a:pt x="1187" y="1506"/>
                  </a:lnTo>
                  <a:lnTo>
                    <a:pt x="1194" y="1506"/>
                  </a:lnTo>
                  <a:lnTo>
                    <a:pt x="1202" y="1507"/>
                  </a:lnTo>
                  <a:lnTo>
                    <a:pt x="1209" y="1507"/>
                  </a:lnTo>
                  <a:lnTo>
                    <a:pt x="1216" y="1507"/>
                  </a:lnTo>
                  <a:lnTo>
                    <a:pt x="1224" y="1507"/>
                  </a:lnTo>
                  <a:lnTo>
                    <a:pt x="1231" y="1507"/>
                  </a:lnTo>
                  <a:lnTo>
                    <a:pt x="1239" y="1507"/>
                  </a:lnTo>
                  <a:lnTo>
                    <a:pt x="1246" y="1507"/>
                  </a:lnTo>
                  <a:lnTo>
                    <a:pt x="1254" y="1506"/>
                  </a:lnTo>
                  <a:lnTo>
                    <a:pt x="1261" y="1506"/>
                  </a:lnTo>
                  <a:lnTo>
                    <a:pt x="1269" y="1505"/>
                  </a:lnTo>
                  <a:lnTo>
                    <a:pt x="1276" y="1504"/>
                  </a:lnTo>
                  <a:lnTo>
                    <a:pt x="1284" y="1503"/>
                  </a:lnTo>
                  <a:lnTo>
                    <a:pt x="1291" y="1503"/>
                  </a:lnTo>
                  <a:lnTo>
                    <a:pt x="1299" y="1501"/>
                  </a:lnTo>
                  <a:lnTo>
                    <a:pt x="1306" y="1500"/>
                  </a:lnTo>
                  <a:lnTo>
                    <a:pt x="1314" y="1499"/>
                  </a:lnTo>
                  <a:lnTo>
                    <a:pt x="1321" y="1498"/>
                  </a:lnTo>
                  <a:lnTo>
                    <a:pt x="1329" y="1496"/>
                  </a:lnTo>
                  <a:lnTo>
                    <a:pt x="1336" y="1494"/>
                  </a:lnTo>
                  <a:lnTo>
                    <a:pt x="1344" y="1493"/>
                  </a:lnTo>
                  <a:lnTo>
                    <a:pt x="1351" y="1491"/>
                  </a:lnTo>
                  <a:lnTo>
                    <a:pt x="1359" y="1489"/>
                  </a:lnTo>
                  <a:lnTo>
                    <a:pt x="1366" y="1487"/>
                  </a:lnTo>
                  <a:lnTo>
                    <a:pt x="1374" y="1485"/>
                  </a:lnTo>
                  <a:lnTo>
                    <a:pt x="1381" y="1482"/>
                  </a:lnTo>
                  <a:lnTo>
                    <a:pt x="1389" y="1480"/>
                  </a:lnTo>
                  <a:lnTo>
                    <a:pt x="1396" y="1477"/>
                  </a:lnTo>
                  <a:lnTo>
                    <a:pt x="1403" y="1475"/>
                  </a:lnTo>
                  <a:lnTo>
                    <a:pt x="1411" y="1472"/>
                  </a:lnTo>
                  <a:lnTo>
                    <a:pt x="1418" y="1469"/>
                  </a:lnTo>
                  <a:lnTo>
                    <a:pt x="1426" y="1466"/>
                  </a:lnTo>
                  <a:lnTo>
                    <a:pt x="1433" y="1463"/>
                  </a:lnTo>
                  <a:lnTo>
                    <a:pt x="1441" y="1460"/>
                  </a:lnTo>
                  <a:lnTo>
                    <a:pt x="1448" y="1457"/>
                  </a:lnTo>
                  <a:lnTo>
                    <a:pt x="1456" y="1453"/>
                  </a:lnTo>
                  <a:lnTo>
                    <a:pt x="1463" y="1450"/>
                  </a:lnTo>
                  <a:lnTo>
                    <a:pt x="1470" y="1446"/>
                  </a:lnTo>
                  <a:lnTo>
                    <a:pt x="1478" y="1442"/>
                  </a:lnTo>
                  <a:lnTo>
                    <a:pt x="1485" y="1438"/>
                  </a:lnTo>
                  <a:lnTo>
                    <a:pt x="1493" y="1434"/>
                  </a:lnTo>
                  <a:lnTo>
                    <a:pt x="1500" y="1430"/>
                  </a:lnTo>
                  <a:lnTo>
                    <a:pt x="1508" y="1426"/>
                  </a:lnTo>
                  <a:lnTo>
                    <a:pt x="1515" y="1422"/>
                  </a:lnTo>
                  <a:lnTo>
                    <a:pt x="1523" y="1417"/>
                  </a:lnTo>
                  <a:lnTo>
                    <a:pt x="1530" y="1413"/>
                  </a:lnTo>
                  <a:lnTo>
                    <a:pt x="1538" y="1408"/>
                  </a:lnTo>
                  <a:lnTo>
                    <a:pt x="1545" y="1404"/>
                  </a:lnTo>
                  <a:lnTo>
                    <a:pt x="1553" y="1399"/>
                  </a:lnTo>
                  <a:lnTo>
                    <a:pt x="1560" y="1393"/>
                  </a:lnTo>
                  <a:lnTo>
                    <a:pt x="1567" y="1389"/>
                  </a:lnTo>
                  <a:lnTo>
                    <a:pt x="1575" y="1383"/>
                  </a:lnTo>
                  <a:lnTo>
                    <a:pt x="1582" y="1378"/>
                  </a:lnTo>
                  <a:lnTo>
                    <a:pt x="1590" y="1372"/>
                  </a:lnTo>
                  <a:lnTo>
                    <a:pt x="1597" y="1367"/>
                  </a:lnTo>
                  <a:lnTo>
                    <a:pt x="1605" y="1361"/>
                  </a:lnTo>
                  <a:lnTo>
                    <a:pt x="1612" y="1356"/>
                  </a:lnTo>
                  <a:lnTo>
                    <a:pt x="1620" y="1350"/>
                  </a:lnTo>
                  <a:lnTo>
                    <a:pt x="1627" y="1344"/>
                  </a:lnTo>
                  <a:lnTo>
                    <a:pt x="1635" y="1338"/>
                  </a:lnTo>
                  <a:lnTo>
                    <a:pt x="1642" y="1332"/>
                  </a:lnTo>
                  <a:lnTo>
                    <a:pt x="1650" y="1325"/>
                  </a:lnTo>
                  <a:lnTo>
                    <a:pt x="1657" y="1318"/>
                  </a:lnTo>
                  <a:lnTo>
                    <a:pt x="1665" y="1312"/>
                  </a:lnTo>
                  <a:lnTo>
                    <a:pt x="1672" y="1305"/>
                  </a:lnTo>
                  <a:lnTo>
                    <a:pt x="1680" y="1299"/>
                  </a:lnTo>
                  <a:lnTo>
                    <a:pt x="1687" y="1292"/>
                  </a:lnTo>
                  <a:lnTo>
                    <a:pt x="1695" y="1285"/>
                  </a:lnTo>
                  <a:lnTo>
                    <a:pt x="1702" y="1278"/>
                  </a:lnTo>
                  <a:lnTo>
                    <a:pt x="1709" y="1270"/>
                  </a:lnTo>
                  <a:lnTo>
                    <a:pt x="1717" y="1263"/>
                  </a:lnTo>
                  <a:lnTo>
                    <a:pt x="1724" y="1255"/>
                  </a:lnTo>
                  <a:lnTo>
                    <a:pt x="1732" y="1248"/>
                  </a:lnTo>
                  <a:lnTo>
                    <a:pt x="1739" y="1240"/>
                  </a:lnTo>
                  <a:lnTo>
                    <a:pt x="1747" y="1233"/>
                  </a:lnTo>
                  <a:lnTo>
                    <a:pt x="1754" y="1225"/>
                  </a:lnTo>
                  <a:lnTo>
                    <a:pt x="1762" y="1216"/>
                  </a:lnTo>
                  <a:lnTo>
                    <a:pt x="1769" y="1209"/>
                  </a:lnTo>
                  <a:lnTo>
                    <a:pt x="1777" y="1200"/>
                  </a:lnTo>
                  <a:lnTo>
                    <a:pt x="1784" y="1192"/>
                  </a:lnTo>
                  <a:lnTo>
                    <a:pt x="1792" y="1183"/>
                  </a:lnTo>
                  <a:lnTo>
                    <a:pt x="1799" y="1175"/>
                  </a:lnTo>
                  <a:lnTo>
                    <a:pt x="1807" y="1166"/>
                  </a:lnTo>
                  <a:lnTo>
                    <a:pt x="1814" y="1158"/>
                  </a:lnTo>
                  <a:lnTo>
                    <a:pt x="1822" y="1149"/>
                  </a:lnTo>
                  <a:lnTo>
                    <a:pt x="1829" y="1140"/>
                  </a:lnTo>
                  <a:lnTo>
                    <a:pt x="1836" y="1130"/>
                  </a:lnTo>
                  <a:lnTo>
                    <a:pt x="1844" y="1121"/>
                  </a:lnTo>
                  <a:lnTo>
                    <a:pt x="1851" y="1112"/>
                  </a:lnTo>
                  <a:lnTo>
                    <a:pt x="1859" y="1102"/>
                  </a:lnTo>
                  <a:lnTo>
                    <a:pt x="1866" y="1093"/>
                  </a:lnTo>
                  <a:lnTo>
                    <a:pt x="1874" y="1083"/>
                  </a:lnTo>
                  <a:lnTo>
                    <a:pt x="1881" y="1073"/>
                  </a:lnTo>
                  <a:lnTo>
                    <a:pt x="1889" y="1063"/>
                  </a:lnTo>
                  <a:lnTo>
                    <a:pt x="1896" y="1053"/>
                  </a:lnTo>
                  <a:lnTo>
                    <a:pt x="1903" y="1043"/>
                  </a:lnTo>
                  <a:lnTo>
                    <a:pt x="1911" y="1033"/>
                  </a:lnTo>
                  <a:lnTo>
                    <a:pt x="1918" y="1023"/>
                  </a:lnTo>
                  <a:lnTo>
                    <a:pt x="1926" y="1012"/>
                  </a:lnTo>
                  <a:lnTo>
                    <a:pt x="1933" y="1002"/>
                  </a:lnTo>
                  <a:lnTo>
                    <a:pt x="1941" y="991"/>
                  </a:lnTo>
                  <a:lnTo>
                    <a:pt x="1948" y="980"/>
                  </a:lnTo>
                  <a:lnTo>
                    <a:pt x="1956" y="969"/>
                  </a:lnTo>
                  <a:lnTo>
                    <a:pt x="1963" y="958"/>
                  </a:lnTo>
                  <a:lnTo>
                    <a:pt x="1971" y="947"/>
                  </a:lnTo>
                  <a:lnTo>
                    <a:pt x="1978" y="936"/>
                  </a:lnTo>
                  <a:lnTo>
                    <a:pt x="1986" y="924"/>
                  </a:lnTo>
                  <a:lnTo>
                    <a:pt x="1993" y="913"/>
                  </a:lnTo>
                  <a:lnTo>
                    <a:pt x="2001" y="901"/>
                  </a:lnTo>
                  <a:lnTo>
                    <a:pt x="2008" y="889"/>
                  </a:lnTo>
                  <a:lnTo>
                    <a:pt x="2016" y="877"/>
                  </a:lnTo>
                  <a:lnTo>
                    <a:pt x="2023" y="866"/>
                  </a:lnTo>
                  <a:lnTo>
                    <a:pt x="2031" y="853"/>
                  </a:lnTo>
                  <a:lnTo>
                    <a:pt x="2038" y="841"/>
                  </a:lnTo>
                  <a:lnTo>
                    <a:pt x="2046" y="829"/>
                  </a:lnTo>
                  <a:lnTo>
                    <a:pt x="2053" y="817"/>
                  </a:lnTo>
                  <a:lnTo>
                    <a:pt x="2061" y="804"/>
                  </a:lnTo>
                  <a:lnTo>
                    <a:pt x="2068" y="792"/>
                  </a:lnTo>
                  <a:lnTo>
                    <a:pt x="2076" y="779"/>
                  </a:lnTo>
                  <a:lnTo>
                    <a:pt x="2083" y="766"/>
                  </a:lnTo>
                  <a:lnTo>
                    <a:pt x="2090" y="753"/>
                  </a:lnTo>
                  <a:lnTo>
                    <a:pt x="2098" y="740"/>
                  </a:lnTo>
                  <a:lnTo>
                    <a:pt x="2105" y="727"/>
                  </a:lnTo>
                  <a:lnTo>
                    <a:pt x="2113" y="714"/>
                  </a:lnTo>
                  <a:lnTo>
                    <a:pt x="2120" y="700"/>
                  </a:lnTo>
                  <a:lnTo>
                    <a:pt x="2128" y="687"/>
                  </a:lnTo>
                  <a:lnTo>
                    <a:pt x="2135" y="673"/>
                  </a:lnTo>
                  <a:lnTo>
                    <a:pt x="2143" y="659"/>
                  </a:lnTo>
                  <a:lnTo>
                    <a:pt x="2150" y="646"/>
                  </a:lnTo>
                  <a:lnTo>
                    <a:pt x="2157" y="632"/>
                  </a:lnTo>
                  <a:lnTo>
                    <a:pt x="2165" y="618"/>
                  </a:lnTo>
                  <a:lnTo>
                    <a:pt x="2172" y="603"/>
                  </a:lnTo>
                  <a:lnTo>
                    <a:pt x="2180" y="589"/>
                  </a:lnTo>
                  <a:lnTo>
                    <a:pt x="2187" y="575"/>
                  </a:lnTo>
                  <a:lnTo>
                    <a:pt x="2195" y="560"/>
                  </a:lnTo>
                  <a:lnTo>
                    <a:pt x="2202" y="546"/>
                  </a:lnTo>
                  <a:lnTo>
                    <a:pt x="2210" y="531"/>
                  </a:lnTo>
                  <a:lnTo>
                    <a:pt x="2217" y="516"/>
                  </a:lnTo>
                  <a:lnTo>
                    <a:pt x="2225" y="501"/>
                  </a:lnTo>
                  <a:lnTo>
                    <a:pt x="2232" y="486"/>
                  </a:lnTo>
                  <a:lnTo>
                    <a:pt x="2240" y="471"/>
                  </a:lnTo>
                  <a:lnTo>
                    <a:pt x="2247" y="456"/>
                  </a:lnTo>
                  <a:lnTo>
                    <a:pt x="2254" y="440"/>
                  </a:lnTo>
                  <a:lnTo>
                    <a:pt x="2262" y="424"/>
                  </a:lnTo>
                  <a:lnTo>
                    <a:pt x="2269" y="409"/>
                  </a:lnTo>
                  <a:lnTo>
                    <a:pt x="2277" y="393"/>
                  </a:lnTo>
                  <a:lnTo>
                    <a:pt x="2284" y="377"/>
                  </a:lnTo>
                  <a:lnTo>
                    <a:pt x="2292" y="361"/>
                  </a:lnTo>
                  <a:lnTo>
                    <a:pt x="2299" y="345"/>
                  </a:lnTo>
                  <a:lnTo>
                    <a:pt x="2307" y="329"/>
                  </a:lnTo>
                  <a:lnTo>
                    <a:pt x="2314" y="313"/>
                  </a:lnTo>
                  <a:lnTo>
                    <a:pt x="2322" y="297"/>
                  </a:lnTo>
                  <a:lnTo>
                    <a:pt x="2329" y="280"/>
                  </a:lnTo>
                  <a:lnTo>
                    <a:pt x="2337" y="263"/>
                  </a:lnTo>
                  <a:lnTo>
                    <a:pt x="2344" y="246"/>
                  </a:lnTo>
                  <a:lnTo>
                    <a:pt x="2352" y="230"/>
                  </a:lnTo>
                  <a:lnTo>
                    <a:pt x="2359" y="213"/>
                  </a:lnTo>
                  <a:lnTo>
                    <a:pt x="2367" y="195"/>
                  </a:lnTo>
                  <a:lnTo>
                    <a:pt x="2374" y="178"/>
                  </a:lnTo>
                  <a:lnTo>
                    <a:pt x="2382" y="161"/>
                  </a:lnTo>
                  <a:lnTo>
                    <a:pt x="2389" y="144"/>
                  </a:lnTo>
                  <a:lnTo>
                    <a:pt x="2396" y="126"/>
                  </a:lnTo>
                  <a:lnTo>
                    <a:pt x="2404" y="108"/>
                  </a:lnTo>
                  <a:lnTo>
                    <a:pt x="2411" y="91"/>
                  </a:lnTo>
                  <a:lnTo>
                    <a:pt x="2419" y="73"/>
                  </a:lnTo>
                  <a:lnTo>
                    <a:pt x="2426" y="55"/>
                  </a:lnTo>
                  <a:lnTo>
                    <a:pt x="2434" y="37"/>
                  </a:lnTo>
                  <a:lnTo>
                    <a:pt x="2441" y="18"/>
                  </a:lnTo>
                  <a:lnTo>
                    <a:pt x="2449" y="0"/>
                  </a:lnTo>
                </a:path>
              </a:pathLst>
            </a:custGeom>
            <a:noFill/>
            <a:ln w="38100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8" name="Oval 507"/>
            <p:cNvSpPr/>
            <p:nvPr/>
          </p:nvSpPr>
          <p:spPr>
            <a:xfrm>
              <a:off x="3904340" y="5152947"/>
              <a:ext cx="119837" cy="8688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31205" name="Freeform 181"/>
            <p:cNvSpPr>
              <a:spLocks/>
            </p:cNvSpPr>
            <p:nvPr/>
          </p:nvSpPr>
          <p:spPr bwMode="auto">
            <a:xfrm rot="252653" flipH="1">
              <a:off x="4711083" y="4022806"/>
              <a:ext cx="1399462" cy="1572052"/>
            </a:xfrm>
            <a:custGeom>
              <a:avLst/>
              <a:gdLst>
                <a:gd name="T0" fmla="*/ 13 w 856"/>
                <a:gd name="T1" fmla="*/ 38 h 1270"/>
                <a:gd name="T2" fmla="*/ 32 w 856"/>
                <a:gd name="T3" fmla="*/ 94 h 1270"/>
                <a:gd name="T4" fmla="*/ 51 w 856"/>
                <a:gd name="T5" fmla="*/ 148 h 1270"/>
                <a:gd name="T6" fmla="*/ 70 w 856"/>
                <a:gd name="T7" fmla="*/ 201 h 1270"/>
                <a:gd name="T8" fmla="*/ 90 w 856"/>
                <a:gd name="T9" fmla="*/ 253 h 1270"/>
                <a:gd name="T10" fmla="*/ 109 w 856"/>
                <a:gd name="T11" fmla="*/ 303 h 1270"/>
                <a:gd name="T12" fmla="*/ 128 w 856"/>
                <a:gd name="T13" fmla="*/ 352 h 1270"/>
                <a:gd name="T14" fmla="*/ 148 w 856"/>
                <a:gd name="T15" fmla="*/ 400 h 1270"/>
                <a:gd name="T16" fmla="*/ 167 w 856"/>
                <a:gd name="T17" fmla="*/ 447 h 1270"/>
                <a:gd name="T18" fmla="*/ 186 w 856"/>
                <a:gd name="T19" fmla="*/ 492 h 1270"/>
                <a:gd name="T20" fmla="*/ 205 w 856"/>
                <a:gd name="T21" fmla="*/ 537 h 1270"/>
                <a:gd name="T22" fmla="*/ 225 w 856"/>
                <a:gd name="T23" fmla="*/ 579 h 1270"/>
                <a:gd name="T24" fmla="*/ 244 w 856"/>
                <a:gd name="T25" fmla="*/ 621 h 1270"/>
                <a:gd name="T26" fmla="*/ 263 w 856"/>
                <a:gd name="T27" fmla="*/ 661 h 1270"/>
                <a:gd name="T28" fmla="*/ 282 w 856"/>
                <a:gd name="T29" fmla="*/ 700 h 1270"/>
                <a:gd name="T30" fmla="*/ 302 w 856"/>
                <a:gd name="T31" fmla="*/ 738 h 1270"/>
                <a:gd name="T32" fmla="*/ 321 w 856"/>
                <a:gd name="T33" fmla="*/ 774 h 1270"/>
                <a:gd name="T34" fmla="*/ 340 w 856"/>
                <a:gd name="T35" fmla="*/ 809 h 1270"/>
                <a:gd name="T36" fmla="*/ 360 w 856"/>
                <a:gd name="T37" fmla="*/ 843 h 1270"/>
                <a:gd name="T38" fmla="*/ 379 w 856"/>
                <a:gd name="T39" fmla="*/ 875 h 1270"/>
                <a:gd name="T40" fmla="*/ 398 w 856"/>
                <a:gd name="T41" fmla="*/ 906 h 1270"/>
                <a:gd name="T42" fmla="*/ 417 w 856"/>
                <a:gd name="T43" fmla="*/ 936 h 1270"/>
                <a:gd name="T44" fmla="*/ 437 w 856"/>
                <a:gd name="T45" fmla="*/ 965 h 1270"/>
                <a:gd name="T46" fmla="*/ 456 w 856"/>
                <a:gd name="T47" fmla="*/ 992 h 1270"/>
                <a:gd name="T48" fmla="*/ 475 w 856"/>
                <a:gd name="T49" fmla="*/ 1018 h 1270"/>
                <a:gd name="T50" fmla="*/ 494 w 856"/>
                <a:gd name="T51" fmla="*/ 1043 h 1270"/>
                <a:gd name="T52" fmla="*/ 514 w 856"/>
                <a:gd name="T53" fmla="*/ 1067 h 1270"/>
                <a:gd name="T54" fmla="*/ 533 w 856"/>
                <a:gd name="T55" fmla="*/ 1089 h 1270"/>
                <a:gd name="T56" fmla="*/ 552 w 856"/>
                <a:gd name="T57" fmla="*/ 1110 h 1270"/>
                <a:gd name="T58" fmla="*/ 572 w 856"/>
                <a:gd name="T59" fmla="*/ 1130 h 1270"/>
                <a:gd name="T60" fmla="*/ 591 w 856"/>
                <a:gd name="T61" fmla="*/ 1148 h 1270"/>
                <a:gd name="T62" fmla="*/ 610 w 856"/>
                <a:gd name="T63" fmla="*/ 1165 h 1270"/>
                <a:gd name="T64" fmla="*/ 629 w 856"/>
                <a:gd name="T65" fmla="*/ 1181 h 1270"/>
                <a:gd name="T66" fmla="*/ 649 w 856"/>
                <a:gd name="T67" fmla="*/ 1195 h 1270"/>
                <a:gd name="T68" fmla="*/ 668 w 856"/>
                <a:gd name="T69" fmla="*/ 1208 h 1270"/>
                <a:gd name="T70" fmla="*/ 687 w 856"/>
                <a:gd name="T71" fmla="*/ 1220 h 1270"/>
                <a:gd name="T72" fmla="*/ 706 w 856"/>
                <a:gd name="T73" fmla="*/ 1231 h 1270"/>
                <a:gd name="T74" fmla="*/ 726 w 856"/>
                <a:gd name="T75" fmla="*/ 1240 h 1270"/>
                <a:gd name="T76" fmla="*/ 745 w 856"/>
                <a:gd name="T77" fmla="*/ 1248 h 1270"/>
                <a:gd name="T78" fmla="*/ 764 w 856"/>
                <a:gd name="T79" fmla="*/ 1255 h 1270"/>
                <a:gd name="T80" fmla="*/ 784 w 856"/>
                <a:gd name="T81" fmla="*/ 1261 h 1270"/>
                <a:gd name="T82" fmla="*/ 803 w 856"/>
                <a:gd name="T83" fmla="*/ 1265 h 1270"/>
                <a:gd name="T84" fmla="*/ 822 w 856"/>
                <a:gd name="T85" fmla="*/ 1268 h 1270"/>
                <a:gd name="T86" fmla="*/ 841 w 856"/>
                <a:gd name="T87" fmla="*/ 1269 h 1270"/>
                <a:gd name="T88" fmla="*/ 856 w 856"/>
                <a:gd name="T89" fmla="*/ 1270 h 127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856"/>
                <a:gd name="T136" fmla="*/ 0 h 1270"/>
                <a:gd name="T137" fmla="*/ 856 w 856"/>
                <a:gd name="T138" fmla="*/ 1270 h 127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856" h="1270">
                  <a:moveTo>
                    <a:pt x="0" y="0"/>
                  </a:moveTo>
                  <a:lnTo>
                    <a:pt x="6" y="19"/>
                  </a:lnTo>
                  <a:lnTo>
                    <a:pt x="13" y="38"/>
                  </a:lnTo>
                  <a:lnTo>
                    <a:pt x="19" y="57"/>
                  </a:lnTo>
                  <a:lnTo>
                    <a:pt x="26" y="75"/>
                  </a:lnTo>
                  <a:lnTo>
                    <a:pt x="32" y="94"/>
                  </a:lnTo>
                  <a:lnTo>
                    <a:pt x="38" y="112"/>
                  </a:lnTo>
                  <a:lnTo>
                    <a:pt x="45" y="130"/>
                  </a:lnTo>
                  <a:lnTo>
                    <a:pt x="51" y="148"/>
                  </a:lnTo>
                  <a:lnTo>
                    <a:pt x="57" y="166"/>
                  </a:lnTo>
                  <a:lnTo>
                    <a:pt x="64" y="184"/>
                  </a:lnTo>
                  <a:lnTo>
                    <a:pt x="70" y="201"/>
                  </a:lnTo>
                  <a:lnTo>
                    <a:pt x="77" y="219"/>
                  </a:lnTo>
                  <a:lnTo>
                    <a:pt x="83" y="236"/>
                  </a:lnTo>
                  <a:lnTo>
                    <a:pt x="90" y="253"/>
                  </a:lnTo>
                  <a:lnTo>
                    <a:pt x="96" y="270"/>
                  </a:lnTo>
                  <a:lnTo>
                    <a:pt x="102" y="287"/>
                  </a:lnTo>
                  <a:lnTo>
                    <a:pt x="109" y="303"/>
                  </a:lnTo>
                  <a:lnTo>
                    <a:pt x="115" y="320"/>
                  </a:lnTo>
                  <a:lnTo>
                    <a:pt x="122" y="336"/>
                  </a:lnTo>
                  <a:lnTo>
                    <a:pt x="128" y="352"/>
                  </a:lnTo>
                  <a:lnTo>
                    <a:pt x="135" y="369"/>
                  </a:lnTo>
                  <a:lnTo>
                    <a:pt x="141" y="385"/>
                  </a:lnTo>
                  <a:lnTo>
                    <a:pt x="148" y="400"/>
                  </a:lnTo>
                  <a:lnTo>
                    <a:pt x="154" y="416"/>
                  </a:lnTo>
                  <a:lnTo>
                    <a:pt x="161" y="432"/>
                  </a:lnTo>
                  <a:lnTo>
                    <a:pt x="167" y="447"/>
                  </a:lnTo>
                  <a:lnTo>
                    <a:pt x="173" y="462"/>
                  </a:lnTo>
                  <a:lnTo>
                    <a:pt x="180" y="478"/>
                  </a:lnTo>
                  <a:lnTo>
                    <a:pt x="186" y="492"/>
                  </a:lnTo>
                  <a:lnTo>
                    <a:pt x="193" y="507"/>
                  </a:lnTo>
                  <a:lnTo>
                    <a:pt x="199" y="522"/>
                  </a:lnTo>
                  <a:lnTo>
                    <a:pt x="205" y="537"/>
                  </a:lnTo>
                  <a:lnTo>
                    <a:pt x="212" y="551"/>
                  </a:lnTo>
                  <a:lnTo>
                    <a:pt x="218" y="565"/>
                  </a:lnTo>
                  <a:lnTo>
                    <a:pt x="225" y="579"/>
                  </a:lnTo>
                  <a:lnTo>
                    <a:pt x="231" y="593"/>
                  </a:lnTo>
                  <a:lnTo>
                    <a:pt x="237" y="607"/>
                  </a:lnTo>
                  <a:lnTo>
                    <a:pt x="244" y="621"/>
                  </a:lnTo>
                  <a:lnTo>
                    <a:pt x="250" y="634"/>
                  </a:lnTo>
                  <a:lnTo>
                    <a:pt x="257" y="648"/>
                  </a:lnTo>
                  <a:lnTo>
                    <a:pt x="263" y="661"/>
                  </a:lnTo>
                  <a:lnTo>
                    <a:pt x="270" y="674"/>
                  </a:lnTo>
                  <a:lnTo>
                    <a:pt x="276" y="687"/>
                  </a:lnTo>
                  <a:lnTo>
                    <a:pt x="282" y="700"/>
                  </a:lnTo>
                  <a:lnTo>
                    <a:pt x="289" y="713"/>
                  </a:lnTo>
                  <a:lnTo>
                    <a:pt x="295" y="725"/>
                  </a:lnTo>
                  <a:lnTo>
                    <a:pt x="302" y="738"/>
                  </a:lnTo>
                  <a:lnTo>
                    <a:pt x="308" y="750"/>
                  </a:lnTo>
                  <a:lnTo>
                    <a:pt x="315" y="762"/>
                  </a:lnTo>
                  <a:lnTo>
                    <a:pt x="321" y="774"/>
                  </a:lnTo>
                  <a:lnTo>
                    <a:pt x="327" y="786"/>
                  </a:lnTo>
                  <a:lnTo>
                    <a:pt x="334" y="797"/>
                  </a:lnTo>
                  <a:lnTo>
                    <a:pt x="340" y="809"/>
                  </a:lnTo>
                  <a:lnTo>
                    <a:pt x="347" y="821"/>
                  </a:lnTo>
                  <a:lnTo>
                    <a:pt x="353" y="832"/>
                  </a:lnTo>
                  <a:lnTo>
                    <a:pt x="360" y="843"/>
                  </a:lnTo>
                  <a:lnTo>
                    <a:pt x="366" y="854"/>
                  </a:lnTo>
                  <a:lnTo>
                    <a:pt x="372" y="865"/>
                  </a:lnTo>
                  <a:lnTo>
                    <a:pt x="379" y="875"/>
                  </a:lnTo>
                  <a:lnTo>
                    <a:pt x="385" y="886"/>
                  </a:lnTo>
                  <a:lnTo>
                    <a:pt x="392" y="896"/>
                  </a:lnTo>
                  <a:lnTo>
                    <a:pt x="398" y="906"/>
                  </a:lnTo>
                  <a:lnTo>
                    <a:pt x="405" y="917"/>
                  </a:lnTo>
                  <a:lnTo>
                    <a:pt x="411" y="927"/>
                  </a:lnTo>
                  <a:lnTo>
                    <a:pt x="417" y="936"/>
                  </a:lnTo>
                  <a:lnTo>
                    <a:pt x="424" y="946"/>
                  </a:lnTo>
                  <a:lnTo>
                    <a:pt x="430" y="955"/>
                  </a:lnTo>
                  <a:lnTo>
                    <a:pt x="437" y="965"/>
                  </a:lnTo>
                  <a:lnTo>
                    <a:pt x="443" y="974"/>
                  </a:lnTo>
                  <a:lnTo>
                    <a:pt x="449" y="983"/>
                  </a:lnTo>
                  <a:lnTo>
                    <a:pt x="456" y="992"/>
                  </a:lnTo>
                  <a:lnTo>
                    <a:pt x="462" y="1001"/>
                  </a:lnTo>
                  <a:lnTo>
                    <a:pt x="469" y="1010"/>
                  </a:lnTo>
                  <a:lnTo>
                    <a:pt x="475" y="1018"/>
                  </a:lnTo>
                  <a:lnTo>
                    <a:pt x="482" y="1027"/>
                  </a:lnTo>
                  <a:lnTo>
                    <a:pt x="488" y="1035"/>
                  </a:lnTo>
                  <a:lnTo>
                    <a:pt x="494" y="1043"/>
                  </a:lnTo>
                  <a:lnTo>
                    <a:pt x="501" y="1051"/>
                  </a:lnTo>
                  <a:lnTo>
                    <a:pt x="507" y="1059"/>
                  </a:lnTo>
                  <a:lnTo>
                    <a:pt x="514" y="1067"/>
                  </a:lnTo>
                  <a:lnTo>
                    <a:pt x="520" y="1074"/>
                  </a:lnTo>
                  <a:lnTo>
                    <a:pt x="527" y="1082"/>
                  </a:lnTo>
                  <a:lnTo>
                    <a:pt x="533" y="1089"/>
                  </a:lnTo>
                  <a:lnTo>
                    <a:pt x="540" y="1096"/>
                  </a:lnTo>
                  <a:lnTo>
                    <a:pt x="546" y="1103"/>
                  </a:lnTo>
                  <a:lnTo>
                    <a:pt x="552" y="1110"/>
                  </a:lnTo>
                  <a:lnTo>
                    <a:pt x="559" y="1117"/>
                  </a:lnTo>
                  <a:lnTo>
                    <a:pt x="565" y="1123"/>
                  </a:lnTo>
                  <a:lnTo>
                    <a:pt x="572" y="1130"/>
                  </a:lnTo>
                  <a:lnTo>
                    <a:pt x="578" y="1136"/>
                  </a:lnTo>
                  <a:lnTo>
                    <a:pt x="585" y="1142"/>
                  </a:lnTo>
                  <a:lnTo>
                    <a:pt x="591" y="1148"/>
                  </a:lnTo>
                  <a:lnTo>
                    <a:pt x="597" y="1154"/>
                  </a:lnTo>
                  <a:lnTo>
                    <a:pt x="604" y="1159"/>
                  </a:lnTo>
                  <a:lnTo>
                    <a:pt x="610" y="1165"/>
                  </a:lnTo>
                  <a:lnTo>
                    <a:pt x="616" y="1170"/>
                  </a:lnTo>
                  <a:lnTo>
                    <a:pt x="623" y="1176"/>
                  </a:lnTo>
                  <a:lnTo>
                    <a:pt x="629" y="1181"/>
                  </a:lnTo>
                  <a:lnTo>
                    <a:pt x="636" y="1186"/>
                  </a:lnTo>
                  <a:lnTo>
                    <a:pt x="642" y="1190"/>
                  </a:lnTo>
                  <a:lnTo>
                    <a:pt x="649" y="1195"/>
                  </a:lnTo>
                  <a:lnTo>
                    <a:pt x="655" y="1200"/>
                  </a:lnTo>
                  <a:lnTo>
                    <a:pt x="661" y="1204"/>
                  </a:lnTo>
                  <a:lnTo>
                    <a:pt x="668" y="1208"/>
                  </a:lnTo>
                  <a:lnTo>
                    <a:pt x="674" y="1213"/>
                  </a:lnTo>
                  <a:lnTo>
                    <a:pt x="681" y="1216"/>
                  </a:lnTo>
                  <a:lnTo>
                    <a:pt x="687" y="1220"/>
                  </a:lnTo>
                  <a:lnTo>
                    <a:pt x="694" y="1224"/>
                  </a:lnTo>
                  <a:lnTo>
                    <a:pt x="700" y="1227"/>
                  </a:lnTo>
                  <a:lnTo>
                    <a:pt x="706" y="1231"/>
                  </a:lnTo>
                  <a:lnTo>
                    <a:pt x="713" y="1234"/>
                  </a:lnTo>
                  <a:lnTo>
                    <a:pt x="719" y="1237"/>
                  </a:lnTo>
                  <a:lnTo>
                    <a:pt x="726" y="1240"/>
                  </a:lnTo>
                  <a:lnTo>
                    <a:pt x="732" y="1243"/>
                  </a:lnTo>
                  <a:lnTo>
                    <a:pt x="739" y="1246"/>
                  </a:lnTo>
                  <a:lnTo>
                    <a:pt x="745" y="1248"/>
                  </a:lnTo>
                  <a:lnTo>
                    <a:pt x="752" y="1251"/>
                  </a:lnTo>
                  <a:lnTo>
                    <a:pt x="758" y="1253"/>
                  </a:lnTo>
                  <a:lnTo>
                    <a:pt x="764" y="1255"/>
                  </a:lnTo>
                  <a:lnTo>
                    <a:pt x="771" y="1257"/>
                  </a:lnTo>
                  <a:lnTo>
                    <a:pt x="777" y="1259"/>
                  </a:lnTo>
                  <a:lnTo>
                    <a:pt x="784" y="1261"/>
                  </a:lnTo>
                  <a:lnTo>
                    <a:pt x="790" y="1262"/>
                  </a:lnTo>
                  <a:lnTo>
                    <a:pt x="797" y="1264"/>
                  </a:lnTo>
                  <a:lnTo>
                    <a:pt x="803" y="1265"/>
                  </a:lnTo>
                  <a:lnTo>
                    <a:pt x="809" y="1266"/>
                  </a:lnTo>
                  <a:lnTo>
                    <a:pt x="816" y="1267"/>
                  </a:lnTo>
                  <a:lnTo>
                    <a:pt x="822" y="1268"/>
                  </a:lnTo>
                  <a:lnTo>
                    <a:pt x="828" y="1269"/>
                  </a:lnTo>
                  <a:lnTo>
                    <a:pt x="835" y="1269"/>
                  </a:lnTo>
                  <a:lnTo>
                    <a:pt x="841" y="1269"/>
                  </a:lnTo>
                  <a:lnTo>
                    <a:pt x="848" y="1270"/>
                  </a:lnTo>
                  <a:lnTo>
                    <a:pt x="854" y="1270"/>
                  </a:lnTo>
                  <a:lnTo>
                    <a:pt x="856" y="1270"/>
                  </a:lnTo>
                </a:path>
              </a:pathLst>
            </a:custGeom>
            <a:noFill/>
            <a:ln w="50800" cap="flat">
              <a:solidFill>
                <a:srgbClr val="7030A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9" name="Oval 508"/>
            <p:cNvSpPr/>
            <p:nvPr/>
          </p:nvSpPr>
          <p:spPr>
            <a:xfrm>
              <a:off x="4610293" y="5495380"/>
              <a:ext cx="122017" cy="8688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510" name="Oval 509"/>
            <p:cNvSpPr/>
            <p:nvPr/>
          </p:nvSpPr>
          <p:spPr>
            <a:xfrm>
              <a:off x="5324961" y="5147836"/>
              <a:ext cx="122017" cy="8944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</p:grpSp>
      <p:sp>
        <p:nvSpPr>
          <p:cNvPr id="30722" name="Slide Number Placeholder 238"/>
          <p:cNvSpPr>
            <a:spLocks noGrp="1"/>
          </p:cNvSpPr>
          <p:nvPr>
            <p:ph type="sldNum" sz="quarter" idx="12"/>
          </p:nvPr>
        </p:nvSpPr>
        <p:spPr bwMode="auto">
          <a:xfrm>
            <a:off x="6573838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36F7C0-CCDA-4DA6-8CFB-07D62AF022E3}" type="slidenum">
              <a:rPr lang="en-IE">
                <a:solidFill>
                  <a:srgbClr val="990033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IE">
              <a:solidFill>
                <a:srgbClr val="990033"/>
              </a:solidFill>
              <a:cs typeface="Arial" charset="0"/>
            </a:endParaRPr>
          </a:p>
        </p:txBody>
      </p:sp>
      <p:sp>
        <p:nvSpPr>
          <p:cNvPr id="30723" name="TextBox 242"/>
          <p:cNvSpPr txBox="1">
            <a:spLocks noChangeArrowheads="1"/>
          </p:cNvSpPr>
          <p:nvPr/>
        </p:nvSpPr>
        <p:spPr bwMode="auto">
          <a:xfrm>
            <a:off x="-76200" y="381000"/>
            <a:ext cx="868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         Original Function, First Derivative Function, Second Derivative Function	</a:t>
            </a:r>
          </a:p>
        </p:txBody>
      </p:sp>
      <p:grpSp>
        <p:nvGrpSpPr>
          <p:cNvPr id="30724" name="Group 5"/>
          <p:cNvGrpSpPr>
            <a:grpSpLocks/>
          </p:cNvGrpSpPr>
          <p:nvPr/>
        </p:nvGrpSpPr>
        <p:grpSpPr bwMode="auto">
          <a:xfrm>
            <a:off x="1866900" y="852488"/>
            <a:ext cx="5638800" cy="1819275"/>
            <a:chOff x="165610" y="1409552"/>
            <a:chExt cx="8729689" cy="4284673"/>
          </a:xfrm>
        </p:grpSpPr>
        <p:grpSp>
          <p:nvGrpSpPr>
            <p:cNvPr id="30964" name="Group 696"/>
            <p:cNvGrpSpPr>
              <a:grpSpLocks noChangeAspect="1"/>
            </p:cNvGrpSpPr>
            <p:nvPr/>
          </p:nvGrpSpPr>
          <p:grpSpPr bwMode="auto">
            <a:xfrm>
              <a:off x="165610" y="1409552"/>
              <a:ext cx="8729689" cy="4284673"/>
              <a:chOff x="-279" y="541"/>
              <a:chExt cx="6327" cy="3246"/>
            </a:xfrm>
          </p:grpSpPr>
          <p:sp>
            <p:nvSpPr>
              <p:cNvPr id="30977" name="AutoShape 695"/>
              <p:cNvSpPr>
                <a:spLocks noChangeAspect="1" noChangeArrowheads="1" noTextEdit="1"/>
              </p:cNvSpPr>
              <p:nvPr/>
            </p:nvSpPr>
            <p:spPr bwMode="auto">
              <a:xfrm>
                <a:off x="-279" y="541"/>
                <a:ext cx="6318" cy="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978" name="Group 897"/>
              <p:cNvGrpSpPr>
                <a:grpSpLocks/>
              </p:cNvGrpSpPr>
              <p:nvPr/>
            </p:nvGrpSpPr>
            <p:grpSpPr bwMode="auto">
              <a:xfrm>
                <a:off x="-173" y="649"/>
                <a:ext cx="6221" cy="3138"/>
                <a:chOff x="-173" y="649"/>
                <a:chExt cx="6221" cy="3138"/>
              </a:xfrm>
            </p:grpSpPr>
            <p:sp>
              <p:nvSpPr>
                <p:cNvPr id="31003" name="Rectangle 697"/>
                <p:cNvSpPr>
                  <a:spLocks noChangeArrowheads="1"/>
                </p:cNvSpPr>
                <p:nvPr/>
              </p:nvSpPr>
              <p:spPr bwMode="auto">
                <a:xfrm>
                  <a:off x="-95" y="649"/>
                  <a:ext cx="6143" cy="313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IE">
                    <a:solidFill>
                      <a:srgbClr val="990033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31004" name="Line 69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05" name="Line 699"/>
                <p:cNvSpPr>
                  <a:spLocks noChangeShapeType="1"/>
                </p:cNvSpPr>
                <p:nvPr/>
              </p:nvSpPr>
              <p:spPr bwMode="auto">
                <a:xfrm flipV="1">
                  <a:off x="-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06" name="Line 700"/>
                <p:cNvSpPr>
                  <a:spLocks noChangeShapeType="1"/>
                </p:cNvSpPr>
                <p:nvPr/>
              </p:nvSpPr>
              <p:spPr bwMode="auto">
                <a:xfrm flipV="1">
                  <a:off x="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07" name="Line 701"/>
                <p:cNvSpPr>
                  <a:spLocks noChangeShapeType="1"/>
                </p:cNvSpPr>
                <p:nvPr/>
              </p:nvSpPr>
              <p:spPr bwMode="auto">
                <a:xfrm flipV="1">
                  <a:off x="1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08" name="Line 702"/>
                <p:cNvSpPr>
                  <a:spLocks noChangeShapeType="1"/>
                </p:cNvSpPr>
                <p:nvPr/>
              </p:nvSpPr>
              <p:spPr bwMode="auto">
                <a:xfrm flipV="1">
                  <a:off x="2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09" name="Line 703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0" name="Line 704"/>
                <p:cNvSpPr>
                  <a:spLocks noChangeShapeType="1"/>
                </p:cNvSpPr>
                <p:nvPr/>
              </p:nvSpPr>
              <p:spPr bwMode="auto">
                <a:xfrm flipV="1">
                  <a:off x="4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1" name="Line 705"/>
                <p:cNvSpPr>
                  <a:spLocks noChangeShapeType="1"/>
                </p:cNvSpPr>
                <p:nvPr/>
              </p:nvSpPr>
              <p:spPr bwMode="auto">
                <a:xfrm flipV="1">
                  <a:off x="5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2" name="Line 706"/>
                <p:cNvSpPr>
                  <a:spLocks noChangeShapeType="1"/>
                </p:cNvSpPr>
                <p:nvPr/>
              </p:nvSpPr>
              <p:spPr bwMode="auto">
                <a:xfrm flipV="1">
                  <a:off x="6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3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7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4" name="Line 708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5" name="Line 709"/>
                <p:cNvSpPr>
                  <a:spLocks noChangeShapeType="1"/>
                </p:cNvSpPr>
                <p:nvPr/>
              </p:nvSpPr>
              <p:spPr bwMode="auto">
                <a:xfrm flipV="1">
                  <a:off x="9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6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10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7" name="Line 711"/>
                <p:cNvSpPr>
                  <a:spLocks noChangeShapeType="1"/>
                </p:cNvSpPr>
                <p:nvPr/>
              </p:nvSpPr>
              <p:spPr bwMode="auto">
                <a:xfrm flipV="1">
                  <a:off x="11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8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12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9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0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14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1" name="Line 715"/>
                <p:cNvSpPr>
                  <a:spLocks noChangeShapeType="1"/>
                </p:cNvSpPr>
                <p:nvPr/>
              </p:nvSpPr>
              <p:spPr bwMode="auto">
                <a:xfrm flipV="1">
                  <a:off x="15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2" name="Line 716"/>
                <p:cNvSpPr>
                  <a:spLocks noChangeShapeType="1"/>
                </p:cNvSpPr>
                <p:nvPr/>
              </p:nvSpPr>
              <p:spPr bwMode="auto">
                <a:xfrm flipV="1">
                  <a:off x="16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3" name="Line 717"/>
                <p:cNvSpPr>
                  <a:spLocks noChangeShapeType="1"/>
                </p:cNvSpPr>
                <p:nvPr/>
              </p:nvSpPr>
              <p:spPr bwMode="auto">
                <a:xfrm flipV="1">
                  <a:off x="17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4" name="Line 718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5" name="Line 719"/>
                <p:cNvSpPr>
                  <a:spLocks noChangeShapeType="1"/>
                </p:cNvSpPr>
                <p:nvPr/>
              </p:nvSpPr>
              <p:spPr bwMode="auto">
                <a:xfrm flipV="1">
                  <a:off x="19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6" name="Line 720"/>
                <p:cNvSpPr>
                  <a:spLocks noChangeShapeType="1"/>
                </p:cNvSpPr>
                <p:nvPr/>
              </p:nvSpPr>
              <p:spPr bwMode="auto">
                <a:xfrm flipV="1">
                  <a:off x="20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7" name="Line 721"/>
                <p:cNvSpPr>
                  <a:spLocks noChangeShapeType="1"/>
                </p:cNvSpPr>
                <p:nvPr/>
              </p:nvSpPr>
              <p:spPr bwMode="auto">
                <a:xfrm flipV="1">
                  <a:off x="21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8" name="Line 722"/>
                <p:cNvSpPr>
                  <a:spLocks noChangeShapeType="1"/>
                </p:cNvSpPr>
                <p:nvPr/>
              </p:nvSpPr>
              <p:spPr bwMode="auto">
                <a:xfrm flipV="1">
                  <a:off x="22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9" name="Line 723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0" name="Line 724"/>
                <p:cNvSpPr>
                  <a:spLocks noChangeShapeType="1"/>
                </p:cNvSpPr>
                <p:nvPr/>
              </p:nvSpPr>
              <p:spPr bwMode="auto">
                <a:xfrm flipV="1">
                  <a:off x="24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1" name="Line 725"/>
                <p:cNvSpPr>
                  <a:spLocks noChangeShapeType="1"/>
                </p:cNvSpPr>
                <p:nvPr/>
              </p:nvSpPr>
              <p:spPr bwMode="auto">
                <a:xfrm flipV="1">
                  <a:off x="25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2" name="Line 726"/>
                <p:cNvSpPr>
                  <a:spLocks noChangeShapeType="1"/>
                </p:cNvSpPr>
                <p:nvPr/>
              </p:nvSpPr>
              <p:spPr bwMode="auto">
                <a:xfrm flipV="1">
                  <a:off x="26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3" name="Line 727"/>
                <p:cNvSpPr>
                  <a:spLocks noChangeShapeType="1"/>
                </p:cNvSpPr>
                <p:nvPr/>
              </p:nvSpPr>
              <p:spPr bwMode="auto">
                <a:xfrm flipV="1">
                  <a:off x="27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4" name="Line 72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5" name="Line 729"/>
                <p:cNvSpPr>
                  <a:spLocks noChangeShapeType="1"/>
                </p:cNvSpPr>
                <p:nvPr/>
              </p:nvSpPr>
              <p:spPr bwMode="auto">
                <a:xfrm flipV="1">
                  <a:off x="29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6" name="Line 730"/>
                <p:cNvSpPr>
                  <a:spLocks noChangeShapeType="1"/>
                </p:cNvSpPr>
                <p:nvPr/>
              </p:nvSpPr>
              <p:spPr bwMode="auto">
                <a:xfrm flipV="1">
                  <a:off x="30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7" name="Line 731"/>
                <p:cNvSpPr>
                  <a:spLocks noChangeShapeType="1"/>
                </p:cNvSpPr>
                <p:nvPr/>
              </p:nvSpPr>
              <p:spPr bwMode="auto">
                <a:xfrm flipV="1">
                  <a:off x="31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8" name="Line 732"/>
                <p:cNvSpPr>
                  <a:spLocks noChangeShapeType="1"/>
                </p:cNvSpPr>
                <p:nvPr/>
              </p:nvSpPr>
              <p:spPr bwMode="auto">
                <a:xfrm flipV="1">
                  <a:off x="32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39" name="Line 733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0" name="Line 734"/>
                <p:cNvSpPr>
                  <a:spLocks noChangeShapeType="1"/>
                </p:cNvSpPr>
                <p:nvPr/>
              </p:nvSpPr>
              <p:spPr bwMode="auto">
                <a:xfrm flipV="1">
                  <a:off x="34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1" name="Line 735"/>
                <p:cNvSpPr>
                  <a:spLocks noChangeShapeType="1"/>
                </p:cNvSpPr>
                <p:nvPr/>
              </p:nvSpPr>
              <p:spPr bwMode="auto">
                <a:xfrm flipV="1">
                  <a:off x="357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2" name="Line 736"/>
                <p:cNvSpPr>
                  <a:spLocks noChangeShapeType="1"/>
                </p:cNvSpPr>
                <p:nvPr/>
              </p:nvSpPr>
              <p:spPr bwMode="auto">
                <a:xfrm flipV="1">
                  <a:off x="36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3" name="Line 737"/>
                <p:cNvSpPr>
                  <a:spLocks noChangeShapeType="1"/>
                </p:cNvSpPr>
                <p:nvPr/>
              </p:nvSpPr>
              <p:spPr bwMode="auto">
                <a:xfrm flipV="1">
                  <a:off x="37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4" name="Line 738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5" name="Line 739"/>
                <p:cNvSpPr>
                  <a:spLocks noChangeShapeType="1"/>
                </p:cNvSpPr>
                <p:nvPr/>
              </p:nvSpPr>
              <p:spPr bwMode="auto">
                <a:xfrm flipV="1">
                  <a:off x="39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6" name="Line 740"/>
                <p:cNvSpPr>
                  <a:spLocks noChangeShapeType="1"/>
                </p:cNvSpPr>
                <p:nvPr/>
              </p:nvSpPr>
              <p:spPr bwMode="auto">
                <a:xfrm flipV="1">
                  <a:off x="40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7" name="Line 741"/>
                <p:cNvSpPr>
                  <a:spLocks noChangeShapeType="1"/>
                </p:cNvSpPr>
                <p:nvPr/>
              </p:nvSpPr>
              <p:spPr bwMode="auto">
                <a:xfrm flipV="1">
                  <a:off x="41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8" name="Line 742"/>
                <p:cNvSpPr>
                  <a:spLocks noChangeShapeType="1"/>
                </p:cNvSpPr>
                <p:nvPr/>
              </p:nvSpPr>
              <p:spPr bwMode="auto">
                <a:xfrm flipV="1">
                  <a:off x="42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9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0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44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1" name="Line 745"/>
                <p:cNvSpPr>
                  <a:spLocks noChangeShapeType="1"/>
                </p:cNvSpPr>
                <p:nvPr/>
              </p:nvSpPr>
              <p:spPr bwMode="auto">
                <a:xfrm flipV="1">
                  <a:off x="45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2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6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3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47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4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5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9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6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50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7" name="Line 751"/>
                <p:cNvSpPr>
                  <a:spLocks noChangeShapeType="1"/>
                </p:cNvSpPr>
                <p:nvPr/>
              </p:nvSpPr>
              <p:spPr bwMode="auto">
                <a:xfrm flipV="1">
                  <a:off x="516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8" name="Line 752"/>
                <p:cNvSpPr>
                  <a:spLocks noChangeShapeType="1"/>
                </p:cNvSpPr>
                <p:nvPr/>
              </p:nvSpPr>
              <p:spPr bwMode="auto">
                <a:xfrm flipV="1">
                  <a:off x="52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59" name="Line 753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0" name="Line 754"/>
                <p:cNvSpPr>
                  <a:spLocks noChangeShapeType="1"/>
                </p:cNvSpPr>
                <p:nvPr/>
              </p:nvSpPr>
              <p:spPr bwMode="auto">
                <a:xfrm flipV="1">
                  <a:off x="54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1" name="Line 755"/>
                <p:cNvSpPr>
                  <a:spLocks noChangeShapeType="1"/>
                </p:cNvSpPr>
                <p:nvPr/>
              </p:nvSpPr>
              <p:spPr bwMode="auto">
                <a:xfrm flipV="1">
                  <a:off x="55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2" name="Line 756"/>
                <p:cNvSpPr>
                  <a:spLocks noChangeShapeType="1"/>
                </p:cNvSpPr>
                <p:nvPr/>
              </p:nvSpPr>
              <p:spPr bwMode="auto">
                <a:xfrm flipV="1">
                  <a:off x="56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3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57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4" name="Line 758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5" name="Line 759"/>
                <p:cNvSpPr>
                  <a:spLocks noChangeShapeType="1"/>
                </p:cNvSpPr>
                <p:nvPr/>
              </p:nvSpPr>
              <p:spPr bwMode="auto">
                <a:xfrm>
                  <a:off x="-110" y="362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6" name="Line 760"/>
                <p:cNvSpPr>
                  <a:spLocks noChangeShapeType="1"/>
                </p:cNvSpPr>
                <p:nvPr/>
              </p:nvSpPr>
              <p:spPr bwMode="auto">
                <a:xfrm>
                  <a:off x="-110" y="35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7" name="Line 761"/>
                <p:cNvSpPr>
                  <a:spLocks noChangeShapeType="1"/>
                </p:cNvSpPr>
                <p:nvPr/>
              </p:nvSpPr>
              <p:spPr bwMode="auto">
                <a:xfrm>
                  <a:off x="-110" y="35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8" name="Line 762"/>
                <p:cNvSpPr>
                  <a:spLocks noChangeShapeType="1"/>
                </p:cNvSpPr>
                <p:nvPr/>
              </p:nvSpPr>
              <p:spPr bwMode="auto">
                <a:xfrm>
                  <a:off x="-110" y="34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69" name="Line 763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0" name="Line 764"/>
                <p:cNvSpPr>
                  <a:spLocks noChangeShapeType="1"/>
                </p:cNvSpPr>
                <p:nvPr/>
              </p:nvSpPr>
              <p:spPr bwMode="auto">
                <a:xfrm>
                  <a:off x="-110" y="33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1" name="Line 765"/>
                <p:cNvSpPr>
                  <a:spLocks noChangeShapeType="1"/>
                </p:cNvSpPr>
                <p:nvPr/>
              </p:nvSpPr>
              <p:spPr bwMode="auto">
                <a:xfrm>
                  <a:off x="-110" y="33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2" name="Line 766"/>
                <p:cNvSpPr>
                  <a:spLocks noChangeShapeType="1"/>
                </p:cNvSpPr>
                <p:nvPr/>
              </p:nvSpPr>
              <p:spPr bwMode="auto">
                <a:xfrm>
                  <a:off x="-110" y="32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3" name="Line 767"/>
                <p:cNvSpPr>
                  <a:spLocks noChangeShapeType="1"/>
                </p:cNvSpPr>
                <p:nvPr/>
              </p:nvSpPr>
              <p:spPr bwMode="auto">
                <a:xfrm>
                  <a:off x="-110" y="32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4" name="Line 768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5" name="Line 769"/>
                <p:cNvSpPr>
                  <a:spLocks noChangeShapeType="1"/>
                </p:cNvSpPr>
                <p:nvPr/>
              </p:nvSpPr>
              <p:spPr bwMode="auto">
                <a:xfrm>
                  <a:off x="-110" y="312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6" name="Line 770"/>
                <p:cNvSpPr>
                  <a:spLocks noChangeShapeType="1"/>
                </p:cNvSpPr>
                <p:nvPr/>
              </p:nvSpPr>
              <p:spPr bwMode="auto">
                <a:xfrm>
                  <a:off x="-110" y="30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7" name="Line 771"/>
                <p:cNvSpPr>
                  <a:spLocks noChangeShapeType="1"/>
                </p:cNvSpPr>
                <p:nvPr/>
              </p:nvSpPr>
              <p:spPr bwMode="auto">
                <a:xfrm>
                  <a:off x="-110" y="30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8" name="Line 772"/>
                <p:cNvSpPr>
                  <a:spLocks noChangeShapeType="1"/>
                </p:cNvSpPr>
                <p:nvPr/>
              </p:nvSpPr>
              <p:spPr bwMode="auto">
                <a:xfrm>
                  <a:off x="-110" y="29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79" name="Line 773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0" name="Line 774"/>
                <p:cNvSpPr>
                  <a:spLocks noChangeShapeType="1"/>
                </p:cNvSpPr>
                <p:nvPr/>
              </p:nvSpPr>
              <p:spPr bwMode="auto">
                <a:xfrm>
                  <a:off x="-110" y="28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1" name="Line 775"/>
                <p:cNvSpPr>
                  <a:spLocks noChangeShapeType="1"/>
                </p:cNvSpPr>
                <p:nvPr/>
              </p:nvSpPr>
              <p:spPr bwMode="auto">
                <a:xfrm>
                  <a:off x="-110" y="28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2" name="Line 776"/>
                <p:cNvSpPr>
                  <a:spLocks noChangeShapeType="1"/>
                </p:cNvSpPr>
                <p:nvPr/>
              </p:nvSpPr>
              <p:spPr bwMode="auto">
                <a:xfrm>
                  <a:off x="-110" y="27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3" name="Line 777"/>
                <p:cNvSpPr>
                  <a:spLocks noChangeShapeType="1"/>
                </p:cNvSpPr>
                <p:nvPr/>
              </p:nvSpPr>
              <p:spPr bwMode="auto">
                <a:xfrm>
                  <a:off x="-110" y="27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4" name="Line 778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5" name="Line 779"/>
                <p:cNvSpPr>
                  <a:spLocks noChangeShapeType="1"/>
                </p:cNvSpPr>
                <p:nvPr/>
              </p:nvSpPr>
              <p:spPr bwMode="auto">
                <a:xfrm>
                  <a:off x="-110" y="26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6" name="Line 780"/>
                <p:cNvSpPr>
                  <a:spLocks noChangeShapeType="1"/>
                </p:cNvSpPr>
                <p:nvPr/>
              </p:nvSpPr>
              <p:spPr bwMode="auto">
                <a:xfrm>
                  <a:off x="-110" y="25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7" name="Line 781"/>
                <p:cNvSpPr>
                  <a:spLocks noChangeShapeType="1"/>
                </p:cNvSpPr>
                <p:nvPr/>
              </p:nvSpPr>
              <p:spPr bwMode="auto">
                <a:xfrm>
                  <a:off x="-110" y="25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8" name="Line 782"/>
                <p:cNvSpPr>
                  <a:spLocks noChangeShapeType="1"/>
                </p:cNvSpPr>
                <p:nvPr/>
              </p:nvSpPr>
              <p:spPr bwMode="auto">
                <a:xfrm>
                  <a:off x="-110" y="24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89" name="Line 783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0" name="Line 784"/>
                <p:cNvSpPr>
                  <a:spLocks noChangeShapeType="1"/>
                </p:cNvSpPr>
                <p:nvPr/>
              </p:nvSpPr>
              <p:spPr bwMode="auto">
                <a:xfrm>
                  <a:off x="-110" y="23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1" name="Line 785"/>
                <p:cNvSpPr>
                  <a:spLocks noChangeShapeType="1"/>
                </p:cNvSpPr>
                <p:nvPr/>
              </p:nvSpPr>
              <p:spPr bwMode="auto">
                <a:xfrm>
                  <a:off x="-110" y="23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2" name="Line 786"/>
                <p:cNvSpPr>
                  <a:spLocks noChangeShapeType="1"/>
                </p:cNvSpPr>
                <p:nvPr/>
              </p:nvSpPr>
              <p:spPr bwMode="auto">
                <a:xfrm>
                  <a:off x="-110" y="22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3" name="Line 787"/>
                <p:cNvSpPr>
                  <a:spLocks noChangeShapeType="1"/>
                </p:cNvSpPr>
                <p:nvPr/>
              </p:nvSpPr>
              <p:spPr bwMode="auto">
                <a:xfrm>
                  <a:off x="-110" y="22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4" name="Line 788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5" name="Line 789"/>
                <p:cNvSpPr>
                  <a:spLocks noChangeShapeType="1"/>
                </p:cNvSpPr>
                <p:nvPr/>
              </p:nvSpPr>
              <p:spPr bwMode="auto">
                <a:xfrm>
                  <a:off x="-110" y="21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6" name="Line 790"/>
                <p:cNvSpPr>
                  <a:spLocks noChangeShapeType="1"/>
                </p:cNvSpPr>
                <p:nvPr/>
              </p:nvSpPr>
              <p:spPr bwMode="auto">
                <a:xfrm>
                  <a:off x="-110" y="20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7" name="Line 791"/>
                <p:cNvSpPr>
                  <a:spLocks noChangeShapeType="1"/>
                </p:cNvSpPr>
                <p:nvPr/>
              </p:nvSpPr>
              <p:spPr bwMode="auto">
                <a:xfrm>
                  <a:off x="-110" y="20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8" name="Line 792"/>
                <p:cNvSpPr>
                  <a:spLocks noChangeShapeType="1"/>
                </p:cNvSpPr>
                <p:nvPr/>
              </p:nvSpPr>
              <p:spPr bwMode="auto">
                <a:xfrm>
                  <a:off x="-110" y="19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99" name="Line 793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0" name="Line 794"/>
                <p:cNvSpPr>
                  <a:spLocks noChangeShapeType="1"/>
                </p:cNvSpPr>
                <p:nvPr/>
              </p:nvSpPr>
              <p:spPr bwMode="auto">
                <a:xfrm>
                  <a:off x="-110" y="18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1" name="Line 795"/>
                <p:cNvSpPr>
                  <a:spLocks noChangeShapeType="1"/>
                </p:cNvSpPr>
                <p:nvPr/>
              </p:nvSpPr>
              <p:spPr bwMode="auto">
                <a:xfrm>
                  <a:off x="-110" y="18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2" name="Line 796"/>
                <p:cNvSpPr>
                  <a:spLocks noChangeShapeType="1"/>
                </p:cNvSpPr>
                <p:nvPr/>
              </p:nvSpPr>
              <p:spPr bwMode="auto">
                <a:xfrm>
                  <a:off x="-110" y="17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3" name="Line 797"/>
                <p:cNvSpPr>
                  <a:spLocks noChangeShapeType="1"/>
                </p:cNvSpPr>
                <p:nvPr/>
              </p:nvSpPr>
              <p:spPr bwMode="auto">
                <a:xfrm>
                  <a:off x="-110" y="17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4" name="Line 798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5" name="Line 799"/>
                <p:cNvSpPr>
                  <a:spLocks noChangeShapeType="1"/>
                </p:cNvSpPr>
                <p:nvPr/>
              </p:nvSpPr>
              <p:spPr bwMode="auto">
                <a:xfrm>
                  <a:off x="-110" y="16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6" name="Line 800"/>
                <p:cNvSpPr>
                  <a:spLocks noChangeShapeType="1"/>
                </p:cNvSpPr>
                <p:nvPr/>
              </p:nvSpPr>
              <p:spPr bwMode="auto">
                <a:xfrm>
                  <a:off x="-110" y="15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7" name="Line 801"/>
                <p:cNvSpPr>
                  <a:spLocks noChangeShapeType="1"/>
                </p:cNvSpPr>
                <p:nvPr/>
              </p:nvSpPr>
              <p:spPr bwMode="auto">
                <a:xfrm>
                  <a:off x="-110" y="15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8" name="Line 802"/>
                <p:cNvSpPr>
                  <a:spLocks noChangeShapeType="1"/>
                </p:cNvSpPr>
                <p:nvPr/>
              </p:nvSpPr>
              <p:spPr bwMode="auto">
                <a:xfrm>
                  <a:off x="-110" y="14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09" name="Line 803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0" name="Line 804"/>
                <p:cNvSpPr>
                  <a:spLocks noChangeShapeType="1"/>
                </p:cNvSpPr>
                <p:nvPr/>
              </p:nvSpPr>
              <p:spPr bwMode="auto">
                <a:xfrm>
                  <a:off x="-110" y="13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1" name="Line 805"/>
                <p:cNvSpPr>
                  <a:spLocks noChangeShapeType="1"/>
                </p:cNvSpPr>
                <p:nvPr/>
              </p:nvSpPr>
              <p:spPr bwMode="auto">
                <a:xfrm>
                  <a:off x="-110" y="13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2" name="Line 806"/>
                <p:cNvSpPr>
                  <a:spLocks noChangeShapeType="1"/>
                </p:cNvSpPr>
                <p:nvPr/>
              </p:nvSpPr>
              <p:spPr bwMode="auto">
                <a:xfrm>
                  <a:off x="-110" y="12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3" name="Line 807"/>
                <p:cNvSpPr>
                  <a:spLocks noChangeShapeType="1"/>
                </p:cNvSpPr>
                <p:nvPr/>
              </p:nvSpPr>
              <p:spPr bwMode="auto">
                <a:xfrm>
                  <a:off x="-110" y="12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4" name="Line 808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5" name="Line 809"/>
                <p:cNvSpPr>
                  <a:spLocks noChangeShapeType="1"/>
                </p:cNvSpPr>
                <p:nvPr/>
              </p:nvSpPr>
              <p:spPr bwMode="auto">
                <a:xfrm>
                  <a:off x="-110" y="11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6" name="Line 810"/>
                <p:cNvSpPr>
                  <a:spLocks noChangeShapeType="1"/>
                </p:cNvSpPr>
                <p:nvPr/>
              </p:nvSpPr>
              <p:spPr bwMode="auto">
                <a:xfrm>
                  <a:off x="-110" y="10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7" name="Line 811"/>
                <p:cNvSpPr>
                  <a:spLocks noChangeShapeType="1"/>
                </p:cNvSpPr>
                <p:nvPr/>
              </p:nvSpPr>
              <p:spPr bwMode="auto">
                <a:xfrm>
                  <a:off x="-110" y="10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8" name="Line 812"/>
                <p:cNvSpPr>
                  <a:spLocks noChangeShapeType="1"/>
                </p:cNvSpPr>
                <p:nvPr/>
              </p:nvSpPr>
              <p:spPr bwMode="auto">
                <a:xfrm>
                  <a:off x="-110" y="9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19" name="Line 813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0" name="Line 814"/>
                <p:cNvSpPr>
                  <a:spLocks noChangeShapeType="1"/>
                </p:cNvSpPr>
                <p:nvPr/>
              </p:nvSpPr>
              <p:spPr bwMode="auto">
                <a:xfrm>
                  <a:off x="-110" y="8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1" name="Line 815"/>
                <p:cNvSpPr>
                  <a:spLocks noChangeShapeType="1"/>
                </p:cNvSpPr>
                <p:nvPr/>
              </p:nvSpPr>
              <p:spPr bwMode="auto">
                <a:xfrm>
                  <a:off x="-110" y="8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2" name="Line 816"/>
                <p:cNvSpPr>
                  <a:spLocks noChangeShapeType="1"/>
                </p:cNvSpPr>
                <p:nvPr/>
              </p:nvSpPr>
              <p:spPr bwMode="auto">
                <a:xfrm>
                  <a:off x="-110" y="7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3" name="Line 817"/>
                <p:cNvSpPr>
                  <a:spLocks noChangeShapeType="1"/>
                </p:cNvSpPr>
                <p:nvPr/>
              </p:nvSpPr>
              <p:spPr bwMode="auto">
                <a:xfrm>
                  <a:off x="-110" y="73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4" name="Line 81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5" name="Line 819"/>
                <p:cNvSpPr>
                  <a:spLocks noChangeShapeType="1"/>
                </p:cNvSpPr>
                <p:nvPr/>
              </p:nvSpPr>
              <p:spPr bwMode="auto">
                <a:xfrm flipV="1">
                  <a:off x="-110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6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7" name="Line 821"/>
                <p:cNvSpPr>
                  <a:spLocks noChangeShapeType="1"/>
                </p:cNvSpPr>
                <p:nvPr/>
              </p:nvSpPr>
              <p:spPr bwMode="auto">
                <a:xfrm flipV="1">
                  <a:off x="388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8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9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88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0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1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38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2" name="Line 826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3" name="Line 827"/>
                <p:cNvSpPr>
                  <a:spLocks noChangeShapeType="1"/>
                </p:cNvSpPr>
                <p:nvPr/>
              </p:nvSpPr>
              <p:spPr bwMode="auto">
                <a:xfrm flipV="1">
                  <a:off x="1882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4" name="Line 828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5" name="Line 829"/>
                <p:cNvSpPr>
                  <a:spLocks noChangeShapeType="1"/>
                </p:cNvSpPr>
                <p:nvPr/>
              </p:nvSpPr>
              <p:spPr bwMode="auto">
                <a:xfrm flipV="1">
                  <a:off x="237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6" name="Line 830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7" name="Line 831"/>
                <p:cNvSpPr>
                  <a:spLocks noChangeShapeType="1"/>
                </p:cNvSpPr>
                <p:nvPr/>
              </p:nvSpPr>
              <p:spPr bwMode="auto">
                <a:xfrm flipV="1">
                  <a:off x="3375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8" name="Line 832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9" name="Line 833"/>
                <p:cNvSpPr>
                  <a:spLocks noChangeShapeType="1"/>
                </p:cNvSpPr>
                <p:nvPr/>
              </p:nvSpPr>
              <p:spPr bwMode="auto">
                <a:xfrm flipV="1">
                  <a:off x="3873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0" name="Line 834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1" name="Line 835"/>
                <p:cNvSpPr>
                  <a:spLocks noChangeShapeType="1"/>
                </p:cNvSpPr>
                <p:nvPr/>
              </p:nvSpPr>
              <p:spPr bwMode="auto">
                <a:xfrm flipV="1">
                  <a:off x="4371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2" name="Line 836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3" name="Line 837"/>
                <p:cNvSpPr>
                  <a:spLocks noChangeShapeType="1"/>
                </p:cNvSpPr>
                <p:nvPr/>
              </p:nvSpPr>
              <p:spPr bwMode="auto">
                <a:xfrm flipV="1">
                  <a:off x="486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4" name="Line 838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5" name="Line 839"/>
                <p:cNvSpPr>
                  <a:spLocks noChangeShapeType="1"/>
                </p:cNvSpPr>
                <p:nvPr/>
              </p:nvSpPr>
              <p:spPr bwMode="auto">
                <a:xfrm flipV="1">
                  <a:off x="536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6" name="Line 840"/>
                <p:cNvSpPr>
                  <a:spLocks noChangeShapeType="1"/>
                </p:cNvSpPr>
                <p:nvPr/>
              </p:nvSpPr>
              <p:spPr bwMode="auto">
                <a:xfrm flipV="1">
                  <a:off x="58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7" name="Line 841"/>
                <p:cNvSpPr>
                  <a:spLocks noChangeShapeType="1"/>
                </p:cNvSpPr>
                <p:nvPr/>
              </p:nvSpPr>
              <p:spPr bwMode="auto">
                <a:xfrm flipV="1">
                  <a:off x="586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8" name="Line 842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49" name="Line 843"/>
                <p:cNvSpPr>
                  <a:spLocks noChangeShapeType="1"/>
                </p:cNvSpPr>
                <p:nvPr/>
              </p:nvSpPr>
              <p:spPr bwMode="auto">
                <a:xfrm>
                  <a:off x="2857" y="367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0" name="Line 844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1" name="Line 845"/>
                <p:cNvSpPr>
                  <a:spLocks noChangeShapeType="1"/>
                </p:cNvSpPr>
                <p:nvPr/>
              </p:nvSpPr>
              <p:spPr bwMode="auto">
                <a:xfrm>
                  <a:off x="2857" y="342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2" name="Line 846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3" name="Line 847"/>
                <p:cNvSpPr>
                  <a:spLocks noChangeShapeType="1"/>
                </p:cNvSpPr>
                <p:nvPr/>
              </p:nvSpPr>
              <p:spPr bwMode="auto">
                <a:xfrm>
                  <a:off x="2857" y="317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4" name="Line 848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5" name="Line 849"/>
                <p:cNvSpPr>
                  <a:spLocks noChangeShapeType="1"/>
                </p:cNvSpPr>
                <p:nvPr/>
              </p:nvSpPr>
              <p:spPr bwMode="auto">
                <a:xfrm>
                  <a:off x="2857" y="2926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6" name="Line 850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7" name="Line 851"/>
                <p:cNvSpPr>
                  <a:spLocks noChangeShapeType="1"/>
                </p:cNvSpPr>
                <p:nvPr/>
              </p:nvSpPr>
              <p:spPr bwMode="auto">
                <a:xfrm>
                  <a:off x="2857" y="2677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8" name="Line 852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9" name="Line 853"/>
                <p:cNvSpPr>
                  <a:spLocks noChangeShapeType="1"/>
                </p:cNvSpPr>
                <p:nvPr/>
              </p:nvSpPr>
              <p:spPr bwMode="auto">
                <a:xfrm>
                  <a:off x="2857" y="2428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0" name="Line 854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1" name="Line 855"/>
                <p:cNvSpPr>
                  <a:spLocks noChangeShapeType="1"/>
                </p:cNvSpPr>
                <p:nvPr/>
              </p:nvSpPr>
              <p:spPr bwMode="auto">
                <a:xfrm>
                  <a:off x="2857" y="1930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2" name="Line 856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3" name="Line 857"/>
                <p:cNvSpPr>
                  <a:spLocks noChangeShapeType="1"/>
                </p:cNvSpPr>
                <p:nvPr/>
              </p:nvSpPr>
              <p:spPr bwMode="auto">
                <a:xfrm>
                  <a:off x="2857" y="1681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4" name="Line 858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5" name="Line 859"/>
                <p:cNvSpPr>
                  <a:spLocks noChangeShapeType="1"/>
                </p:cNvSpPr>
                <p:nvPr/>
              </p:nvSpPr>
              <p:spPr bwMode="auto">
                <a:xfrm>
                  <a:off x="2857" y="1432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6" name="Line 860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7" name="Line 861"/>
                <p:cNvSpPr>
                  <a:spLocks noChangeShapeType="1"/>
                </p:cNvSpPr>
                <p:nvPr/>
              </p:nvSpPr>
              <p:spPr bwMode="auto">
                <a:xfrm>
                  <a:off x="2857" y="118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8" name="Line 862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9" name="Line 863"/>
                <p:cNvSpPr>
                  <a:spLocks noChangeShapeType="1"/>
                </p:cNvSpPr>
                <p:nvPr/>
              </p:nvSpPr>
              <p:spPr bwMode="auto">
                <a:xfrm>
                  <a:off x="2857" y="93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0" name="Line 864"/>
                <p:cNvSpPr>
                  <a:spLocks noChangeShapeType="1"/>
                </p:cNvSpPr>
                <p:nvPr/>
              </p:nvSpPr>
              <p:spPr bwMode="auto">
                <a:xfrm>
                  <a:off x="-110" y="68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1" name="Line 865"/>
                <p:cNvSpPr>
                  <a:spLocks noChangeShapeType="1"/>
                </p:cNvSpPr>
                <p:nvPr/>
              </p:nvSpPr>
              <p:spPr bwMode="auto">
                <a:xfrm>
                  <a:off x="2857" y="68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2" name="Line 866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3" name="Freeform 867"/>
                <p:cNvSpPr>
                  <a:spLocks/>
                </p:cNvSpPr>
                <p:nvPr/>
              </p:nvSpPr>
              <p:spPr bwMode="auto">
                <a:xfrm>
                  <a:off x="5864" y="2161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0 w 36"/>
                    <a:gd name="T3" fmla="*/ 0 h 36"/>
                    <a:gd name="T4" fmla="*/ 36 w 36"/>
                    <a:gd name="T5" fmla="*/ 18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0" y="0"/>
                      </a:lnTo>
                      <a:lnTo>
                        <a:pt x="36" y="1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4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5" name="Freeform 869"/>
                <p:cNvSpPr>
                  <a:spLocks/>
                </p:cNvSpPr>
                <p:nvPr/>
              </p:nvSpPr>
              <p:spPr bwMode="auto">
                <a:xfrm>
                  <a:off x="2859" y="649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36 w 36"/>
                    <a:gd name="T3" fmla="*/ 36 h 36"/>
                    <a:gd name="T4" fmla="*/ 18 w 36"/>
                    <a:gd name="T5" fmla="*/ 0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36" y="36"/>
                      </a:lnTo>
                      <a:lnTo>
                        <a:pt x="18" y="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6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-110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7" name="Rectangle 872"/>
                <p:cNvSpPr>
                  <a:spLocks noChangeArrowheads="1"/>
                </p:cNvSpPr>
                <p:nvPr/>
              </p:nvSpPr>
              <p:spPr bwMode="auto">
                <a:xfrm>
                  <a:off x="-173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78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388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9" name="Rectangle 874"/>
                <p:cNvSpPr>
                  <a:spLocks noChangeArrowheads="1"/>
                </p:cNvSpPr>
                <p:nvPr/>
              </p:nvSpPr>
              <p:spPr bwMode="auto">
                <a:xfrm>
                  <a:off x="326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80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88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1" name="Rectangle 876"/>
                <p:cNvSpPr>
                  <a:spLocks noChangeArrowheads="1"/>
                </p:cNvSpPr>
                <p:nvPr/>
              </p:nvSpPr>
              <p:spPr bwMode="auto">
                <a:xfrm>
                  <a:off x="824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82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38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3" name="Rectangle 878"/>
                <p:cNvSpPr>
                  <a:spLocks noChangeArrowheads="1"/>
                </p:cNvSpPr>
                <p:nvPr/>
              </p:nvSpPr>
              <p:spPr bwMode="auto">
                <a:xfrm>
                  <a:off x="1322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84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1882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5" name="Rectangle 880"/>
                <p:cNvSpPr>
                  <a:spLocks noChangeArrowheads="1"/>
                </p:cNvSpPr>
                <p:nvPr/>
              </p:nvSpPr>
              <p:spPr bwMode="auto">
                <a:xfrm>
                  <a:off x="1820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86" name="Line 881"/>
                <p:cNvSpPr>
                  <a:spLocks noChangeShapeType="1"/>
                </p:cNvSpPr>
                <p:nvPr/>
              </p:nvSpPr>
              <p:spPr bwMode="auto">
                <a:xfrm flipV="1">
                  <a:off x="237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7" name="Rectangle 882"/>
                <p:cNvSpPr>
                  <a:spLocks noChangeArrowheads="1"/>
                </p:cNvSpPr>
                <p:nvPr/>
              </p:nvSpPr>
              <p:spPr bwMode="auto">
                <a:xfrm>
                  <a:off x="2319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88" name="Line 883"/>
                <p:cNvSpPr>
                  <a:spLocks noChangeShapeType="1"/>
                </p:cNvSpPr>
                <p:nvPr/>
              </p:nvSpPr>
              <p:spPr bwMode="auto">
                <a:xfrm flipV="1">
                  <a:off x="3375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9" name="Rectangle 884"/>
                <p:cNvSpPr>
                  <a:spLocks noChangeArrowheads="1"/>
                </p:cNvSpPr>
                <p:nvPr/>
              </p:nvSpPr>
              <p:spPr bwMode="auto">
                <a:xfrm>
                  <a:off x="3338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90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3873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1" name="Rectangle 886"/>
                <p:cNvSpPr>
                  <a:spLocks noChangeArrowheads="1"/>
                </p:cNvSpPr>
                <p:nvPr/>
              </p:nvSpPr>
              <p:spPr bwMode="auto">
                <a:xfrm>
                  <a:off x="3836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92" name="Line 887"/>
                <p:cNvSpPr>
                  <a:spLocks noChangeShapeType="1"/>
                </p:cNvSpPr>
                <p:nvPr/>
              </p:nvSpPr>
              <p:spPr bwMode="auto">
                <a:xfrm flipV="1">
                  <a:off x="4371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3" name="Rectangle 888"/>
                <p:cNvSpPr>
                  <a:spLocks noChangeArrowheads="1"/>
                </p:cNvSpPr>
                <p:nvPr/>
              </p:nvSpPr>
              <p:spPr bwMode="auto">
                <a:xfrm>
                  <a:off x="4335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94" name="Line 889"/>
                <p:cNvSpPr>
                  <a:spLocks noChangeShapeType="1"/>
                </p:cNvSpPr>
                <p:nvPr/>
              </p:nvSpPr>
              <p:spPr bwMode="auto">
                <a:xfrm flipV="1">
                  <a:off x="486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5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33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96" name="Line 891"/>
                <p:cNvSpPr>
                  <a:spLocks noChangeShapeType="1"/>
                </p:cNvSpPr>
                <p:nvPr/>
              </p:nvSpPr>
              <p:spPr bwMode="auto">
                <a:xfrm flipV="1">
                  <a:off x="536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7" name="Rectangle 892"/>
                <p:cNvSpPr>
                  <a:spLocks noChangeArrowheads="1"/>
                </p:cNvSpPr>
                <p:nvPr/>
              </p:nvSpPr>
              <p:spPr bwMode="auto">
                <a:xfrm>
                  <a:off x="5331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198" name="Line 893"/>
                <p:cNvSpPr>
                  <a:spLocks noChangeShapeType="1"/>
                </p:cNvSpPr>
                <p:nvPr/>
              </p:nvSpPr>
              <p:spPr bwMode="auto">
                <a:xfrm flipV="1">
                  <a:off x="586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9" name="Rectangle 894"/>
                <p:cNvSpPr>
                  <a:spLocks noChangeArrowheads="1"/>
                </p:cNvSpPr>
                <p:nvPr/>
              </p:nvSpPr>
              <p:spPr bwMode="auto">
                <a:xfrm>
                  <a:off x="5829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1200" name="Line 895"/>
                <p:cNvSpPr>
                  <a:spLocks noChangeShapeType="1"/>
                </p:cNvSpPr>
                <p:nvPr/>
              </p:nvSpPr>
              <p:spPr bwMode="auto">
                <a:xfrm>
                  <a:off x="2848" y="367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01" name="Rectangle 896"/>
                <p:cNvSpPr>
                  <a:spLocks noChangeArrowheads="1"/>
                </p:cNvSpPr>
                <p:nvPr/>
              </p:nvSpPr>
              <p:spPr bwMode="auto">
                <a:xfrm>
                  <a:off x="2700" y="3639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30979" name="Line 898"/>
              <p:cNvSpPr>
                <a:spLocks noChangeShapeType="1"/>
              </p:cNvSpPr>
              <p:nvPr/>
            </p:nvSpPr>
            <p:spPr bwMode="auto">
              <a:xfrm>
                <a:off x="2848" y="342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0" name="Rectangle 899"/>
              <p:cNvSpPr>
                <a:spLocks noChangeArrowheads="1"/>
              </p:cNvSpPr>
              <p:nvPr/>
            </p:nvSpPr>
            <p:spPr bwMode="auto">
              <a:xfrm>
                <a:off x="2700" y="3390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81" name="Line 900"/>
              <p:cNvSpPr>
                <a:spLocks noChangeShapeType="1"/>
              </p:cNvSpPr>
              <p:nvPr/>
            </p:nvSpPr>
            <p:spPr bwMode="auto">
              <a:xfrm>
                <a:off x="2848" y="317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2" name="Rectangle 901"/>
              <p:cNvSpPr>
                <a:spLocks noChangeArrowheads="1"/>
              </p:cNvSpPr>
              <p:nvPr/>
            </p:nvSpPr>
            <p:spPr bwMode="auto">
              <a:xfrm>
                <a:off x="2700" y="3141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83" name="Line 902"/>
              <p:cNvSpPr>
                <a:spLocks noChangeShapeType="1"/>
              </p:cNvSpPr>
              <p:nvPr/>
            </p:nvSpPr>
            <p:spPr bwMode="auto">
              <a:xfrm>
                <a:off x="2848" y="2926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4" name="Rectangle 903"/>
              <p:cNvSpPr>
                <a:spLocks noChangeArrowheads="1"/>
              </p:cNvSpPr>
              <p:nvPr/>
            </p:nvSpPr>
            <p:spPr bwMode="auto">
              <a:xfrm>
                <a:off x="2700" y="2892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85" name="Line 904"/>
              <p:cNvSpPr>
                <a:spLocks noChangeShapeType="1"/>
              </p:cNvSpPr>
              <p:nvPr/>
            </p:nvSpPr>
            <p:spPr bwMode="auto">
              <a:xfrm>
                <a:off x="2848" y="2677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6" name="Rectangle 905"/>
              <p:cNvSpPr>
                <a:spLocks noChangeArrowheads="1"/>
              </p:cNvSpPr>
              <p:nvPr/>
            </p:nvSpPr>
            <p:spPr bwMode="auto">
              <a:xfrm>
                <a:off x="2700" y="2643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87" name="Line 906"/>
              <p:cNvSpPr>
                <a:spLocks noChangeShapeType="1"/>
              </p:cNvSpPr>
              <p:nvPr/>
            </p:nvSpPr>
            <p:spPr bwMode="auto">
              <a:xfrm>
                <a:off x="2848" y="2428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8" name="Rectangle 907"/>
              <p:cNvSpPr>
                <a:spLocks noChangeArrowheads="1"/>
              </p:cNvSpPr>
              <p:nvPr/>
            </p:nvSpPr>
            <p:spPr bwMode="auto">
              <a:xfrm>
                <a:off x="2700" y="2395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89" name="Line 908"/>
              <p:cNvSpPr>
                <a:spLocks noChangeShapeType="1"/>
              </p:cNvSpPr>
              <p:nvPr/>
            </p:nvSpPr>
            <p:spPr bwMode="auto">
              <a:xfrm>
                <a:off x="2848" y="1930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0" name="Rectangle 909"/>
              <p:cNvSpPr>
                <a:spLocks noChangeArrowheads="1"/>
              </p:cNvSpPr>
              <p:nvPr/>
            </p:nvSpPr>
            <p:spPr bwMode="auto">
              <a:xfrm>
                <a:off x="2745" y="1897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91" name="Line 910"/>
              <p:cNvSpPr>
                <a:spLocks noChangeShapeType="1"/>
              </p:cNvSpPr>
              <p:nvPr/>
            </p:nvSpPr>
            <p:spPr bwMode="auto">
              <a:xfrm>
                <a:off x="2848" y="1681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2" name="Rectangle 911"/>
              <p:cNvSpPr>
                <a:spLocks noChangeArrowheads="1"/>
              </p:cNvSpPr>
              <p:nvPr/>
            </p:nvSpPr>
            <p:spPr bwMode="auto">
              <a:xfrm>
                <a:off x="2745" y="1648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93" name="Line 912"/>
              <p:cNvSpPr>
                <a:spLocks noChangeShapeType="1"/>
              </p:cNvSpPr>
              <p:nvPr/>
            </p:nvSpPr>
            <p:spPr bwMode="auto">
              <a:xfrm>
                <a:off x="2848" y="1432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4" name="Rectangle 913"/>
              <p:cNvSpPr>
                <a:spLocks noChangeArrowheads="1"/>
              </p:cNvSpPr>
              <p:nvPr/>
            </p:nvSpPr>
            <p:spPr bwMode="auto">
              <a:xfrm>
                <a:off x="2745" y="1399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95" name="Line 914"/>
              <p:cNvSpPr>
                <a:spLocks noChangeShapeType="1"/>
              </p:cNvSpPr>
              <p:nvPr/>
            </p:nvSpPr>
            <p:spPr bwMode="auto">
              <a:xfrm>
                <a:off x="2848" y="118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6" name="Rectangle 915"/>
              <p:cNvSpPr>
                <a:spLocks noChangeArrowheads="1"/>
              </p:cNvSpPr>
              <p:nvPr/>
            </p:nvSpPr>
            <p:spPr bwMode="auto">
              <a:xfrm>
                <a:off x="2745" y="1150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97" name="Line 916"/>
              <p:cNvSpPr>
                <a:spLocks noChangeShapeType="1"/>
              </p:cNvSpPr>
              <p:nvPr/>
            </p:nvSpPr>
            <p:spPr bwMode="auto">
              <a:xfrm>
                <a:off x="2848" y="93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8" name="Rectangle 917"/>
              <p:cNvSpPr>
                <a:spLocks noChangeArrowheads="1"/>
              </p:cNvSpPr>
              <p:nvPr/>
            </p:nvSpPr>
            <p:spPr bwMode="auto">
              <a:xfrm>
                <a:off x="2745" y="901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999" name="Line 918"/>
              <p:cNvSpPr>
                <a:spLocks noChangeShapeType="1"/>
              </p:cNvSpPr>
              <p:nvPr/>
            </p:nvSpPr>
            <p:spPr bwMode="auto">
              <a:xfrm>
                <a:off x="2848" y="68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0" name="Rectangle 919"/>
              <p:cNvSpPr>
                <a:spLocks noChangeArrowheads="1"/>
              </p:cNvSpPr>
              <p:nvPr/>
            </p:nvSpPr>
            <p:spPr bwMode="auto">
              <a:xfrm>
                <a:off x="2745" y="653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001" name="Rectangle 920"/>
              <p:cNvSpPr>
                <a:spLocks noChangeArrowheads="1"/>
              </p:cNvSpPr>
              <p:nvPr/>
            </p:nvSpPr>
            <p:spPr bwMode="auto">
              <a:xfrm>
                <a:off x="5795" y="2047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x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1002" name="Rectangle 921"/>
              <p:cNvSpPr>
                <a:spLocks noChangeArrowheads="1"/>
              </p:cNvSpPr>
              <p:nvPr/>
            </p:nvSpPr>
            <p:spPr bwMode="auto">
              <a:xfrm>
                <a:off x="2936" y="653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y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30965" name="Freeform 922"/>
            <p:cNvSpPr>
              <a:spLocks/>
            </p:cNvSpPr>
            <p:nvPr/>
          </p:nvSpPr>
          <p:spPr bwMode="auto">
            <a:xfrm>
              <a:off x="2878754" y="1475860"/>
              <a:ext cx="3482493" cy="4043116"/>
            </a:xfrm>
            <a:custGeom>
              <a:avLst/>
              <a:gdLst>
                <a:gd name="T0" fmla="*/ 37 w 2524"/>
                <a:gd name="T1" fmla="*/ 2787 h 3063"/>
                <a:gd name="T2" fmla="*/ 82 w 2524"/>
                <a:gd name="T3" fmla="*/ 2483 h 3063"/>
                <a:gd name="T4" fmla="*/ 126 w 2524"/>
                <a:gd name="T5" fmla="*/ 2208 h 3063"/>
                <a:gd name="T6" fmla="*/ 171 w 2524"/>
                <a:gd name="T7" fmla="*/ 1961 h 3063"/>
                <a:gd name="T8" fmla="*/ 216 w 2524"/>
                <a:gd name="T9" fmla="*/ 1740 h 3063"/>
                <a:gd name="T10" fmla="*/ 261 w 2524"/>
                <a:gd name="T11" fmla="*/ 1545 h 3063"/>
                <a:gd name="T12" fmla="*/ 306 w 2524"/>
                <a:gd name="T13" fmla="*/ 1374 h 3063"/>
                <a:gd name="T14" fmla="*/ 351 w 2524"/>
                <a:gd name="T15" fmla="*/ 1227 h 3063"/>
                <a:gd name="T16" fmla="*/ 395 w 2524"/>
                <a:gd name="T17" fmla="*/ 1101 h 3063"/>
                <a:gd name="T18" fmla="*/ 440 w 2524"/>
                <a:gd name="T19" fmla="*/ 997 h 3063"/>
                <a:gd name="T20" fmla="*/ 485 w 2524"/>
                <a:gd name="T21" fmla="*/ 912 h 3063"/>
                <a:gd name="T22" fmla="*/ 530 w 2524"/>
                <a:gd name="T23" fmla="*/ 847 h 3063"/>
                <a:gd name="T24" fmla="*/ 574 w 2524"/>
                <a:gd name="T25" fmla="*/ 799 h 3063"/>
                <a:gd name="T26" fmla="*/ 619 w 2524"/>
                <a:gd name="T27" fmla="*/ 768 h 3063"/>
                <a:gd name="T28" fmla="*/ 664 w 2524"/>
                <a:gd name="T29" fmla="*/ 753 h 3063"/>
                <a:gd name="T30" fmla="*/ 709 w 2524"/>
                <a:gd name="T31" fmla="*/ 753 h 3063"/>
                <a:gd name="T32" fmla="*/ 754 w 2524"/>
                <a:gd name="T33" fmla="*/ 765 h 3063"/>
                <a:gd name="T34" fmla="*/ 798 w 2524"/>
                <a:gd name="T35" fmla="*/ 791 h 3063"/>
                <a:gd name="T36" fmla="*/ 843 w 2524"/>
                <a:gd name="T37" fmla="*/ 827 h 3063"/>
                <a:gd name="T38" fmla="*/ 888 w 2524"/>
                <a:gd name="T39" fmla="*/ 874 h 3063"/>
                <a:gd name="T40" fmla="*/ 933 w 2524"/>
                <a:gd name="T41" fmla="*/ 930 h 3063"/>
                <a:gd name="T42" fmla="*/ 978 w 2524"/>
                <a:gd name="T43" fmla="*/ 994 h 3063"/>
                <a:gd name="T44" fmla="*/ 1023 w 2524"/>
                <a:gd name="T45" fmla="*/ 1065 h 3063"/>
                <a:gd name="T46" fmla="*/ 1068 w 2524"/>
                <a:gd name="T47" fmla="*/ 1141 h 3063"/>
                <a:gd name="T48" fmla="*/ 1112 w 2524"/>
                <a:gd name="T49" fmla="*/ 1223 h 3063"/>
                <a:gd name="T50" fmla="*/ 1157 w 2524"/>
                <a:gd name="T51" fmla="*/ 1308 h 3063"/>
                <a:gd name="T52" fmla="*/ 1202 w 2524"/>
                <a:gd name="T53" fmla="*/ 1395 h 3063"/>
                <a:gd name="T54" fmla="*/ 1246 w 2524"/>
                <a:gd name="T55" fmla="*/ 1485 h 3063"/>
                <a:gd name="T56" fmla="*/ 1291 w 2524"/>
                <a:gd name="T57" fmla="*/ 1574 h 3063"/>
                <a:gd name="T58" fmla="*/ 1336 w 2524"/>
                <a:gd name="T59" fmla="*/ 1663 h 3063"/>
                <a:gd name="T60" fmla="*/ 1381 w 2524"/>
                <a:gd name="T61" fmla="*/ 1750 h 3063"/>
                <a:gd name="T62" fmla="*/ 1426 w 2524"/>
                <a:gd name="T63" fmla="*/ 1835 h 3063"/>
                <a:gd name="T64" fmla="*/ 1471 w 2524"/>
                <a:gd name="T65" fmla="*/ 1915 h 3063"/>
                <a:gd name="T66" fmla="*/ 1515 w 2524"/>
                <a:gd name="T67" fmla="*/ 1990 h 3063"/>
                <a:gd name="T68" fmla="*/ 1560 w 2524"/>
                <a:gd name="T69" fmla="*/ 2059 h 3063"/>
                <a:gd name="T70" fmla="*/ 1605 w 2524"/>
                <a:gd name="T71" fmla="*/ 2121 h 3063"/>
                <a:gd name="T72" fmla="*/ 1650 w 2524"/>
                <a:gd name="T73" fmla="*/ 2175 h 3063"/>
                <a:gd name="T74" fmla="*/ 1695 w 2524"/>
                <a:gd name="T75" fmla="*/ 2219 h 3063"/>
                <a:gd name="T76" fmla="*/ 1740 w 2524"/>
                <a:gd name="T77" fmla="*/ 2253 h 3063"/>
                <a:gd name="T78" fmla="*/ 1784 w 2524"/>
                <a:gd name="T79" fmla="*/ 2275 h 3063"/>
                <a:gd name="T80" fmla="*/ 1829 w 2524"/>
                <a:gd name="T81" fmla="*/ 2285 h 3063"/>
                <a:gd name="T82" fmla="*/ 1874 w 2524"/>
                <a:gd name="T83" fmla="*/ 2280 h 3063"/>
                <a:gd name="T84" fmla="*/ 1918 w 2524"/>
                <a:gd name="T85" fmla="*/ 2261 h 3063"/>
                <a:gd name="T86" fmla="*/ 1963 w 2524"/>
                <a:gd name="T87" fmla="*/ 2226 h 3063"/>
                <a:gd name="T88" fmla="*/ 2008 w 2524"/>
                <a:gd name="T89" fmla="*/ 2174 h 3063"/>
                <a:gd name="T90" fmla="*/ 2053 w 2524"/>
                <a:gd name="T91" fmla="*/ 2104 h 3063"/>
                <a:gd name="T92" fmla="*/ 2098 w 2524"/>
                <a:gd name="T93" fmla="*/ 2015 h 3063"/>
                <a:gd name="T94" fmla="*/ 2143 w 2524"/>
                <a:gd name="T95" fmla="*/ 1905 h 3063"/>
                <a:gd name="T96" fmla="*/ 2187 w 2524"/>
                <a:gd name="T97" fmla="*/ 1774 h 3063"/>
                <a:gd name="T98" fmla="*/ 2232 w 2524"/>
                <a:gd name="T99" fmla="*/ 1620 h 3063"/>
                <a:gd name="T100" fmla="*/ 2277 w 2524"/>
                <a:gd name="T101" fmla="*/ 1443 h 3063"/>
                <a:gd name="T102" fmla="*/ 2322 w 2524"/>
                <a:gd name="T103" fmla="*/ 1242 h 3063"/>
                <a:gd name="T104" fmla="*/ 2367 w 2524"/>
                <a:gd name="T105" fmla="*/ 1014 h 3063"/>
                <a:gd name="T106" fmla="*/ 2412 w 2524"/>
                <a:gd name="T107" fmla="*/ 760 h 3063"/>
                <a:gd name="T108" fmla="*/ 2456 w 2524"/>
                <a:gd name="T109" fmla="*/ 478 h 3063"/>
                <a:gd name="T110" fmla="*/ 2501 w 2524"/>
                <a:gd name="T111" fmla="*/ 167 h 306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524"/>
                <a:gd name="T169" fmla="*/ 0 h 3063"/>
                <a:gd name="T170" fmla="*/ 2524 w 2524"/>
                <a:gd name="T171" fmla="*/ 3063 h 306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524" h="3063">
                  <a:moveTo>
                    <a:pt x="0" y="3063"/>
                  </a:moveTo>
                  <a:lnTo>
                    <a:pt x="7" y="3006"/>
                  </a:lnTo>
                  <a:lnTo>
                    <a:pt x="15" y="2950"/>
                  </a:lnTo>
                  <a:lnTo>
                    <a:pt x="22" y="2895"/>
                  </a:lnTo>
                  <a:lnTo>
                    <a:pt x="30" y="2841"/>
                  </a:lnTo>
                  <a:lnTo>
                    <a:pt x="37" y="2787"/>
                  </a:lnTo>
                  <a:lnTo>
                    <a:pt x="44" y="2735"/>
                  </a:lnTo>
                  <a:lnTo>
                    <a:pt x="52" y="2682"/>
                  </a:lnTo>
                  <a:lnTo>
                    <a:pt x="59" y="2631"/>
                  </a:lnTo>
                  <a:lnTo>
                    <a:pt x="67" y="2582"/>
                  </a:lnTo>
                  <a:lnTo>
                    <a:pt x="74" y="2532"/>
                  </a:lnTo>
                  <a:lnTo>
                    <a:pt x="82" y="2483"/>
                  </a:lnTo>
                  <a:lnTo>
                    <a:pt x="89" y="2436"/>
                  </a:lnTo>
                  <a:lnTo>
                    <a:pt x="97" y="2388"/>
                  </a:lnTo>
                  <a:lnTo>
                    <a:pt x="104" y="2342"/>
                  </a:lnTo>
                  <a:lnTo>
                    <a:pt x="112" y="2297"/>
                  </a:lnTo>
                  <a:lnTo>
                    <a:pt x="119" y="2252"/>
                  </a:lnTo>
                  <a:lnTo>
                    <a:pt x="126" y="2208"/>
                  </a:lnTo>
                  <a:lnTo>
                    <a:pt x="134" y="2165"/>
                  </a:lnTo>
                  <a:lnTo>
                    <a:pt x="141" y="2123"/>
                  </a:lnTo>
                  <a:lnTo>
                    <a:pt x="149" y="2082"/>
                  </a:lnTo>
                  <a:lnTo>
                    <a:pt x="156" y="2040"/>
                  </a:lnTo>
                  <a:lnTo>
                    <a:pt x="164" y="2001"/>
                  </a:lnTo>
                  <a:lnTo>
                    <a:pt x="171" y="1961"/>
                  </a:lnTo>
                  <a:lnTo>
                    <a:pt x="179" y="1923"/>
                  </a:lnTo>
                  <a:lnTo>
                    <a:pt x="186" y="1885"/>
                  </a:lnTo>
                  <a:lnTo>
                    <a:pt x="194" y="1848"/>
                  </a:lnTo>
                  <a:lnTo>
                    <a:pt x="201" y="1811"/>
                  </a:lnTo>
                  <a:lnTo>
                    <a:pt x="209" y="1776"/>
                  </a:lnTo>
                  <a:lnTo>
                    <a:pt x="216" y="1740"/>
                  </a:lnTo>
                  <a:lnTo>
                    <a:pt x="223" y="1706"/>
                  </a:lnTo>
                  <a:lnTo>
                    <a:pt x="231" y="1673"/>
                  </a:lnTo>
                  <a:lnTo>
                    <a:pt x="238" y="1640"/>
                  </a:lnTo>
                  <a:lnTo>
                    <a:pt x="246" y="1607"/>
                  </a:lnTo>
                  <a:lnTo>
                    <a:pt x="253" y="1576"/>
                  </a:lnTo>
                  <a:lnTo>
                    <a:pt x="261" y="1545"/>
                  </a:lnTo>
                  <a:lnTo>
                    <a:pt x="268" y="1515"/>
                  </a:lnTo>
                  <a:lnTo>
                    <a:pt x="276" y="1485"/>
                  </a:lnTo>
                  <a:lnTo>
                    <a:pt x="283" y="1457"/>
                  </a:lnTo>
                  <a:lnTo>
                    <a:pt x="291" y="1428"/>
                  </a:lnTo>
                  <a:lnTo>
                    <a:pt x="298" y="1401"/>
                  </a:lnTo>
                  <a:lnTo>
                    <a:pt x="306" y="1374"/>
                  </a:lnTo>
                  <a:lnTo>
                    <a:pt x="313" y="1348"/>
                  </a:lnTo>
                  <a:lnTo>
                    <a:pt x="321" y="1323"/>
                  </a:lnTo>
                  <a:lnTo>
                    <a:pt x="328" y="1298"/>
                  </a:lnTo>
                  <a:lnTo>
                    <a:pt x="336" y="1273"/>
                  </a:lnTo>
                  <a:lnTo>
                    <a:pt x="343" y="1250"/>
                  </a:lnTo>
                  <a:lnTo>
                    <a:pt x="351" y="1227"/>
                  </a:lnTo>
                  <a:lnTo>
                    <a:pt x="358" y="1204"/>
                  </a:lnTo>
                  <a:lnTo>
                    <a:pt x="366" y="1182"/>
                  </a:lnTo>
                  <a:lnTo>
                    <a:pt x="373" y="1161"/>
                  </a:lnTo>
                  <a:lnTo>
                    <a:pt x="381" y="1140"/>
                  </a:lnTo>
                  <a:lnTo>
                    <a:pt x="388" y="1121"/>
                  </a:lnTo>
                  <a:lnTo>
                    <a:pt x="395" y="1101"/>
                  </a:lnTo>
                  <a:lnTo>
                    <a:pt x="403" y="1082"/>
                  </a:lnTo>
                  <a:lnTo>
                    <a:pt x="410" y="1064"/>
                  </a:lnTo>
                  <a:lnTo>
                    <a:pt x="418" y="1046"/>
                  </a:lnTo>
                  <a:lnTo>
                    <a:pt x="425" y="1029"/>
                  </a:lnTo>
                  <a:lnTo>
                    <a:pt x="433" y="1013"/>
                  </a:lnTo>
                  <a:lnTo>
                    <a:pt x="440" y="997"/>
                  </a:lnTo>
                  <a:lnTo>
                    <a:pt x="448" y="981"/>
                  </a:lnTo>
                  <a:lnTo>
                    <a:pt x="455" y="966"/>
                  </a:lnTo>
                  <a:lnTo>
                    <a:pt x="463" y="952"/>
                  </a:lnTo>
                  <a:lnTo>
                    <a:pt x="470" y="938"/>
                  </a:lnTo>
                  <a:lnTo>
                    <a:pt x="477" y="925"/>
                  </a:lnTo>
                  <a:lnTo>
                    <a:pt x="485" y="912"/>
                  </a:lnTo>
                  <a:lnTo>
                    <a:pt x="492" y="900"/>
                  </a:lnTo>
                  <a:lnTo>
                    <a:pt x="500" y="888"/>
                  </a:lnTo>
                  <a:lnTo>
                    <a:pt x="507" y="878"/>
                  </a:lnTo>
                  <a:lnTo>
                    <a:pt x="515" y="867"/>
                  </a:lnTo>
                  <a:lnTo>
                    <a:pt x="522" y="857"/>
                  </a:lnTo>
                  <a:lnTo>
                    <a:pt x="530" y="847"/>
                  </a:lnTo>
                  <a:lnTo>
                    <a:pt x="537" y="838"/>
                  </a:lnTo>
                  <a:lnTo>
                    <a:pt x="544" y="829"/>
                  </a:lnTo>
                  <a:lnTo>
                    <a:pt x="552" y="821"/>
                  </a:lnTo>
                  <a:lnTo>
                    <a:pt x="559" y="813"/>
                  </a:lnTo>
                  <a:lnTo>
                    <a:pt x="567" y="806"/>
                  </a:lnTo>
                  <a:lnTo>
                    <a:pt x="574" y="799"/>
                  </a:lnTo>
                  <a:lnTo>
                    <a:pt x="582" y="793"/>
                  </a:lnTo>
                  <a:lnTo>
                    <a:pt x="589" y="787"/>
                  </a:lnTo>
                  <a:lnTo>
                    <a:pt x="597" y="782"/>
                  </a:lnTo>
                  <a:lnTo>
                    <a:pt x="604" y="777"/>
                  </a:lnTo>
                  <a:lnTo>
                    <a:pt x="612" y="773"/>
                  </a:lnTo>
                  <a:lnTo>
                    <a:pt x="619" y="768"/>
                  </a:lnTo>
                  <a:lnTo>
                    <a:pt x="627" y="765"/>
                  </a:lnTo>
                  <a:lnTo>
                    <a:pt x="634" y="762"/>
                  </a:lnTo>
                  <a:lnTo>
                    <a:pt x="642" y="759"/>
                  </a:lnTo>
                  <a:lnTo>
                    <a:pt x="649" y="757"/>
                  </a:lnTo>
                  <a:lnTo>
                    <a:pt x="657" y="755"/>
                  </a:lnTo>
                  <a:lnTo>
                    <a:pt x="664" y="753"/>
                  </a:lnTo>
                  <a:lnTo>
                    <a:pt x="672" y="752"/>
                  </a:lnTo>
                  <a:lnTo>
                    <a:pt x="679" y="752"/>
                  </a:lnTo>
                  <a:lnTo>
                    <a:pt x="687" y="751"/>
                  </a:lnTo>
                  <a:lnTo>
                    <a:pt x="694" y="752"/>
                  </a:lnTo>
                  <a:lnTo>
                    <a:pt x="702" y="752"/>
                  </a:lnTo>
                  <a:lnTo>
                    <a:pt x="709" y="753"/>
                  </a:lnTo>
                  <a:lnTo>
                    <a:pt x="717" y="754"/>
                  </a:lnTo>
                  <a:lnTo>
                    <a:pt x="724" y="755"/>
                  </a:lnTo>
                  <a:lnTo>
                    <a:pt x="731" y="758"/>
                  </a:lnTo>
                  <a:lnTo>
                    <a:pt x="739" y="760"/>
                  </a:lnTo>
                  <a:lnTo>
                    <a:pt x="746" y="762"/>
                  </a:lnTo>
                  <a:lnTo>
                    <a:pt x="754" y="765"/>
                  </a:lnTo>
                  <a:lnTo>
                    <a:pt x="761" y="769"/>
                  </a:lnTo>
                  <a:lnTo>
                    <a:pt x="769" y="773"/>
                  </a:lnTo>
                  <a:lnTo>
                    <a:pt x="776" y="777"/>
                  </a:lnTo>
                  <a:lnTo>
                    <a:pt x="784" y="781"/>
                  </a:lnTo>
                  <a:lnTo>
                    <a:pt x="791" y="786"/>
                  </a:lnTo>
                  <a:lnTo>
                    <a:pt x="798" y="791"/>
                  </a:lnTo>
                  <a:lnTo>
                    <a:pt x="806" y="796"/>
                  </a:lnTo>
                  <a:lnTo>
                    <a:pt x="813" y="802"/>
                  </a:lnTo>
                  <a:lnTo>
                    <a:pt x="821" y="808"/>
                  </a:lnTo>
                  <a:lnTo>
                    <a:pt x="828" y="814"/>
                  </a:lnTo>
                  <a:lnTo>
                    <a:pt x="836" y="821"/>
                  </a:lnTo>
                  <a:lnTo>
                    <a:pt x="843" y="827"/>
                  </a:lnTo>
                  <a:lnTo>
                    <a:pt x="851" y="834"/>
                  </a:lnTo>
                  <a:lnTo>
                    <a:pt x="858" y="842"/>
                  </a:lnTo>
                  <a:lnTo>
                    <a:pt x="866" y="849"/>
                  </a:lnTo>
                  <a:lnTo>
                    <a:pt x="873" y="857"/>
                  </a:lnTo>
                  <a:lnTo>
                    <a:pt x="881" y="866"/>
                  </a:lnTo>
                  <a:lnTo>
                    <a:pt x="888" y="874"/>
                  </a:lnTo>
                  <a:lnTo>
                    <a:pt x="896" y="883"/>
                  </a:lnTo>
                  <a:lnTo>
                    <a:pt x="903" y="892"/>
                  </a:lnTo>
                  <a:lnTo>
                    <a:pt x="910" y="901"/>
                  </a:lnTo>
                  <a:lnTo>
                    <a:pt x="918" y="910"/>
                  </a:lnTo>
                  <a:lnTo>
                    <a:pt x="925" y="920"/>
                  </a:lnTo>
                  <a:lnTo>
                    <a:pt x="933" y="930"/>
                  </a:lnTo>
                  <a:lnTo>
                    <a:pt x="940" y="940"/>
                  </a:lnTo>
                  <a:lnTo>
                    <a:pt x="948" y="950"/>
                  </a:lnTo>
                  <a:lnTo>
                    <a:pt x="955" y="961"/>
                  </a:lnTo>
                  <a:lnTo>
                    <a:pt x="963" y="972"/>
                  </a:lnTo>
                  <a:lnTo>
                    <a:pt x="970" y="983"/>
                  </a:lnTo>
                  <a:lnTo>
                    <a:pt x="978" y="994"/>
                  </a:lnTo>
                  <a:lnTo>
                    <a:pt x="985" y="1005"/>
                  </a:lnTo>
                  <a:lnTo>
                    <a:pt x="993" y="1017"/>
                  </a:lnTo>
                  <a:lnTo>
                    <a:pt x="1000" y="1028"/>
                  </a:lnTo>
                  <a:lnTo>
                    <a:pt x="1008" y="1040"/>
                  </a:lnTo>
                  <a:lnTo>
                    <a:pt x="1015" y="1052"/>
                  </a:lnTo>
                  <a:lnTo>
                    <a:pt x="1023" y="1065"/>
                  </a:lnTo>
                  <a:lnTo>
                    <a:pt x="1030" y="1077"/>
                  </a:lnTo>
                  <a:lnTo>
                    <a:pt x="1038" y="1089"/>
                  </a:lnTo>
                  <a:lnTo>
                    <a:pt x="1045" y="1102"/>
                  </a:lnTo>
                  <a:lnTo>
                    <a:pt x="1053" y="1115"/>
                  </a:lnTo>
                  <a:lnTo>
                    <a:pt x="1060" y="1128"/>
                  </a:lnTo>
                  <a:lnTo>
                    <a:pt x="1068" y="1141"/>
                  </a:lnTo>
                  <a:lnTo>
                    <a:pt x="1075" y="1154"/>
                  </a:lnTo>
                  <a:lnTo>
                    <a:pt x="1082" y="1168"/>
                  </a:lnTo>
                  <a:lnTo>
                    <a:pt x="1090" y="1181"/>
                  </a:lnTo>
                  <a:lnTo>
                    <a:pt x="1097" y="1195"/>
                  </a:lnTo>
                  <a:lnTo>
                    <a:pt x="1105" y="1209"/>
                  </a:lnTo>
                  <a:lnTo>
                    <a:pt x="1112" y="1223"/>
                  </a:lnTo>
                  <a:lnTo>
                    <a:pt x="1120" y="1237"/>
                  </a:lnTo>
                  <a:lnTo>
                    <a:pt x="1127" y="1251"/>
                  </a:lnTo>
                  <a:lnTo>
                    <a:pt x="1135" y="1265"/>
                  </a:lnTo>
                  <a:lnTo>
                    <a:pt x="1142" y="1279"/>
                  </a:lnTo>
                  <a:lnTo>
                    <a:pt x="1150" y="1293"/>
                  </a:lnTo>
                  <a:lnTo>
                    <a:pt x="1157" y="1308"/>
                  </a:lnTo>
                  <a:lnTo>
                    <a:pt x="1164" y="1322"/>
                  </a:lnTo>
                  <a:lnTo>
                    <a:pt x="1172" y="1337"/>
                  </a:lnTo>
                  <a:lnTo>
                    <a:pt x="1179" y="1352"/>
                  </a:lnTo>
                  <a:lnTo>
                    <a:pt x="1187" y="1366"/>
                  </a:lnTo>
                  <a:lnTo>
                    <a:pt x="1194" y="1381"/>
                  </a:lnTo>
                  <a:lnTo>
                    <a:pt x="1202" y="1395"/>
                  </a:lnTo>
                  <a:lnTo>
                    <a:pt x="1209" y="1410"/>
                  </a:lnTo>
                  <a:lnTo>
                    <a:pt x="1217" y="1425"/>
                  </a:lnTo>
                  <a:lnTo>
                    <a:pt x="1224" y="1440"/>
                  </a:lnTo>
                  <a:lnTo>
                    <a:pt x="1231" y="1455"/>
                  </a:lnTo>
                  <a:lnTo>
                    <a:pt x="1239" y="1470"/>
                  </a:lnTo>
                  <a:lnTo>
                    <a:pt x="1246" y="1485"/>
                  </a:lnTo>
                  <a:lnTo>
                    <a:pt x="1254" y="1500"/>
                  </a:lnTo>
                  <a:lnTo>
                    <a:pt x="1261" y="1515"/>
                  </a:lnTo>
                  <a:lnTo>
                    <a:pt x="1269" y="1529"/>
                  </a:lnTo>
                  <a:lnTo>
                    <a:pt x="1276" y="1544"/>
                  </a:lnTo>
                  <a:lnTo>
                    <a:pt x="1284" y="1559"/>
                  </a:lnTo>
                  <a:lnTo>
                    <a:pt x="1291" y="1574"/>
                  </a:lnTo>
                  <a:lnTo>
                    <a:pt x="1299" y="1589"/>
                  </a:lnTo>
                  <a:lnTo>
                    <a:pt x="1306" y="1604"/>
                  </a:lnTo>
                  <a:lnTo>
                    <a:pt x="1314" y="1619"/>
                  </a:lnTo>
                  <a:lnTo>
                    <a:pt x="1321" y="1634"/>
                  </a:lnTo>
                  <a:lnTo>
                    <a:pt x="1329" y="1649"/>
                  </a:lnTo>
                  <a:lnTo>
                    <a:pt x="1336" y="1663"/>
                  </a:lnTo>
                  <a:lnTo>
                    <a:pt x="1344" y="1678"/>
                  </a:lnTo>
                  <a:lnTo>
                    <a:pt x="1351" y="1692"/>
                  </a:lnTo>
                  <a:lnTo>
                    <a:pt x="1359" y="1707"/>
                  </a:lnTo>
                  <a:lnTo>
                    <a:pt x="1366" y="1721"/>
                  </a:lnTo>
                  <a:lnTo>
                    <a:pt x="1374" y="1736"/>
                  </a:lnTo>
                  <a:lnTo>
                    <a:pt x="1381" y="1750"/>
                  </a:lnTo>
                  <a:lnTo>
                    <a:pt x="1389" y="1764"/>
                  </a:lnTo>
                  <a:lnTo>
                    <a:pt x="1396" y="1779"/>
                  </a:lnTo>
                  <a:lnTo>
                    <a:pt x="1404" y="1793"/>
                  </a:lnTo>
                  <a:lnTo>
                    <a:pt x="1411" y="1807"/>
                  </a:lnTo>
                  <a:lnTo>
                    <a:pt x="1418" y="1821"/>
                  </a:lnTo>
                  <a:lnTo>
                    <a:pt x="1426" y="1835"/>
                  </a:lnTo>
                  <a:lnTo>
                    <a:pt x="1433" y="1848"/>
                  </a:lnTo>
                  <a:lnTo>
                    <a:pt x="1441" y="1862"/>
                  </a:lnTo>
                  <a:lnTo>
                    <a:pt x="1448" y="1875"/>
                  </a:lnTo>
                  <a:lnTo>
                    <a:pt x="1456" y="1889"/>
                  </a:lnTo>
                  <a:lnTo>
                    <a:pt x="1463" y="1902"/>
                  </a:lnTo>
                  <a:lnTo>
                    <a:pt x="1471" y="1915"/>
                  </a:lnTo>
                  <a:lnTo>
                    <a:pt x="1478" y="1928"/>
                  </a:lnTo>
                  <a:lnTo>
                    <a:pt x="1485" y="1941"/>
                  </a:lnTo>
                  <a:lnTo>
                    <a:pt x="1493" y="1953"/>
                  </a:lnTo>
                  <a:lnTo>
                    <a:pt x="1500" y="1966"/>
                  </a:lnTo>
                  <a:lnTo>
                    <a:pt x="1508" y="1978"/>
                  </a:lnTo>
                  <a:lnTo>
                    <a:pt x="1515" y="1990"/>
                  </a:lnTo>
                  <a:lnTo>
                    <a:pt x="1523" y="2002"/>
                  </a:lnTo>
                  <a:lnTo>
                    <a:pt x="1530" y="2014"/>
                  </a:lnTo>
                  <a:lnTo>
                    <a:pt x="1538" y="2025"/>
                  </a:lnTo>
                  <a:lnTo>
                    <a:pt x="1545" y="2037"/>
                  </a:lnTo>
                  <a:lnTo>
                    <a:pt x="1553" y="2048"/>
                  </a:lnTo>
                  <a:lnTo>
                    <a:pt x="1560" y="2059"/>
                  </a:lnTo>
                  <a:lnTo>
                    <a:pt x="1568" y="2070"/>
                  </a:lnTo>
                  <a:lnTo>
                    <a:pt x="1575" y="2081"/>
                  </a:lnTo>
                  <a:lnTo>
                    <a:pt x="1583" y="2091"/>
                  </a:lnTo>
                  <a:lnTo>
                    <a:pt x="1590" y="2102"/>
                  </a:lnTo>
                  <a:lnTo>
                    <a:pt x="1597" y="2111"/>
                  </a:lnTo>
                  <a:lnTo>
                    <a:pt x="1605" y="2121"/>
                  </a:lnTo>
                  <a:lnTo>
                    <a:pt x="1612" y="2131"/>
                  </a:lnTo>
                  <a:lnTo>
                    <a:pt x="1620" y="2140"/>
                  </a:lnTo>
                  <a:lnTo>
                    <a:pt x="1627" y="2149"/>
                  </a:lnTo>
                  <a:lnTo>
                    <a:pt x="1635" y="2158"/>
                  </a:lnTo>
                  <a:lnTo>
                    <a:pt x="1642" y="2166"/>
                  </a:lnTo>
                  <a:lnTo>
                    <a:pt x="1650" y="2175"/>
                  </a:lnTo>
                  <a:lnTo>
                    <a:pt x="1657" y="2183"/>
                  </a:lnTo>
                  <a:lnTo>
                    <a:pt x="1665" y="2191"/>
                  </a:lnTo>
                  <a:lnTo>
                    <a:pt x="1672" y="2198"/>
                  </a:lnTo>
                  <a:lnTo>
                    <a:pt x="1680" y="2205"/>
                  </a:lnTo>
                  <a:lnTo>
                    <a:pt x="1687" y="2213"/>
                  </a:lnTo>
                  <a:lnTo>
                    <a:pt x="1695" y="2219"/>
                  </a:lnTo>
                  <a:lnTo>
                    <a:pt x="1702" y="2225"/>
                  </a:lnTo>
                  <a:lnTo>
                    <a:pt x="1710" y="2232"/>
                  </a:lnTo>
                  <a:lnTo>
                    <a:pt x="1717" y="2237"/>
                  </a:lnTo>
                  <a:lnTo>
                    <a:pt x="1725" y="2243"/>
                  </a:lnTo>
                  <a:lnTo>
                    <a:pt x="1732" y="2248"/>
                  </a:lnTo>
                  <a:lnTo>
                    <a:pt x="1740" y="2253"/>
                  </a:lnTo>
                  <a:lnTo>
                    <a:pt x="1747" y="2257"/>
                  </a:lnTo>
                  <a:lnTo>
                    <a:pt x="1754" y="2262"/>
                  </a:lnTo>
                  <a:lnTo>
                    <a:pt x="1762" y="2265"/>
                  </a:lnTo>
                  <a:lnTo>
                    <a:pt x="1769" y="2269"/>
                  </a:lnTo>
                  <a:lnTo>
                    <a:pt x="1777" y="2272"/>
                  </a:lnTo>
                  <a:lnTo>
                    <a:pt x="1784" y="2275"/>
                  </a:lnTo>
                  <a:lnTo>
                    <a:pt x="1792" y="2277"/>
                  </a:lnTo>
                  <a:lnTo>
                    <a:pt x="1799" y="2280"/>
                  </a:lnTo>
                  <a:lnTo>
                    <a:pt x="1807" y="2282"/>
                  </a:lnTo>
                  <a:lnTo>
                    <a:pt x="1814" y="2283"/>
                  </a:lnTo>
                  <a:lnTo>
                    <a:pt x="1822" y="2284"/>
                  </a:lnTo>
                  <a:lnTo>
                    <a:pt x="1829" y="2285"/>
                  </a:lnTo>
                  <a:lnTo>
                    <a:pt x="1837" y="2285"/>
                  </a:lnTo>
                  <a:lnTo>
                    <a:pt x="1844" y="2285"/>
                  </a:lnTo>
                  <a:lnTo>
                    <a:pt x="1851" y="2284"/>
                  </a:lnTo>
                  <a:lnTo>
                    <a:pt x="1859" y="2283"/>
                  </a:lnTo>
                  <a:lnTo>
                    <a:pt x="1866" y="2282"/>
                  </a:lnTo>
                  <a:lnTo>
                    <a:pt x="1874" y="2280"/>
                  </a:lnTo>
                  <a:lnTo>
                    <a:pt x="1881" y="2278"/>
                  </a:lnTo>
                  <a:lnTo>
                    <a:pt x="1889" y="2276"/>
                  </a:lnTo>
                  <a:lnTo>
                    <a:pt x="1896" y="2273"/>
                  </a:lnTo>
                  <a:lnTo>
                    <a:pt x="1904" y="2269"/>
                  </a:lnTo>
                  <a:lnTo>
                    <a:pt x="1911" y="2265"/>
                  </a:lnTo>
                  <a:lnTo>
                    <a:pt x="1918" y="2261"/>
                  </a:lnTo>
                  <a:lnTo>
                    <a:pt x="1926" y="2256"/>
                  </a:lnTo>
                  <a:lnTo>
                    <a:pt x="1933" y="2251"/>
                  </a:lnTo>
                  <a:lnTo>
                    <a:pt x="1941" y="2246"/>
                  </a:lnTo>
                  <a:lnTo>
                    <a:pt x="1948" y="2240"/>
                  </a:lnTo>
                  <a:lnTo>
                    <a:pt x="1956" y="2233"/>
                  </a:lnTo>
                  <a:lnTo>
                    <a:pt x="1963" y="2226"/>
                  </a:lnTo>
                  <a:lnTo>
                    <a:pt x="1971" y="2219"/>
                  </a:lnTo>
                  <a:lnTo>
                    <a:pt x="1978" y="2211"/>
                  </a:lnTo>
                  <a:lnTo>
                    <a:pt x="1986" y="2202"/>
                  </a:lnTo>
                  <a:lnTo>
                    <a:pt x="1993" y="2193"/>
                  </a:lnTo>
                  <a:lnTo>
                    <a:pt x="2001" y="2184"/>
                  </a:lnTo>
                  <a:lnTo>
                    <a:pt x="2008" y="2174"/>
                  </a:lnTo>
                  <a:lnTo>
                    <a:pt x="2016" y="2164"/>
                  </a:lnTo>
                  <a:lnTo>
                    <a:pt x="2023" y="2153"/>
                  </a:lnTo>
                  <a:lnTo>
                    <a:pt x="2031" y="2141"/>
                  </a:lnTo>
                  <a:lnTo>
                    <a:pt x="2038" y="2129"/>
                  </a:lnTo>
                  <a:lnTo>
                    <a:pt x="2046" y="2117"/>
                  </a:lnTo>
                  <a:lnTo>
                    <a:pt x="2053" y="2104"/>
                  </a:lnTo>
                  <a:lnTo>
                    <a:pt x="2061" y="2090"/>
                  </a:lnTo>
                  <a:lnTo>
                    <a:pt x="2068" y="2076"/>
                  </a:lnTo>
                  <a:lnTo>
                    <a:pt x="2076" y="2062"/>
                  </a:lnTo>
                  <a:lnTo>
                    <a:pt x="2083" y="2046"/>
                  </a:lnTo>
                  <a:lnTo>
                    <a:pt x="2091" y="2031"/>
                  </a:lnTo>
                  <a:lnTo>
                    <a:pt x="2098" y="2015"/>
                  </a:lnTo>
                  <a:lnTo>
                    <a:pt x="2105" y="1998"/>
                  </a:lnTo>
                  <a:lnTo>
                    <a:pt x="2113" y="1980"/>
                  </a:lnTo>
                  <a:lnTo>
                    <a:pt x="2120" y="1962"/>
                  </a:lnTo>
                  <a:lnTo>
                    <a:pt x="2128" y="1944"/>
                  </a:lnTo>
                  <a:lnTo>
                    <a:pt x="2135" y="1925"/>
                  </a:lnTo>
                  <a:lnTo>
                    <a:pt x="2143" y="1905"/>
                  </a:lnTo>
                  <a:lnTo>
                    <a:pt x="2150" y="1884"/>
                  </a:lnTo>
                  <a:lnTo>
                    <a:pt x="2158" y="1863"/>
                  </a:lnTo>
                  <a:lnTo>
                    <a:pt x="2165" y="1842"/>
                  </a:lnTo>
                  <a:lnTo>
                    <a:pt x="2172" y="1820"/>
                  </a:lnTo>
                  <a:lnTo>
                    <a:pt x="2180" y="1797"/>
                  </a:lnTo>
                  <a:lnTo>
                    <a:pt x="2187" y="1774"/>
                  </a:lnTo>
                  <a:lnTo>
                    <a:pt x="2195" y="1750"/>
                  </a:lnTo>
                  <a:lnTo>
                    <a:pt x="2202" y="1725"/>
                  </a:lnTo>
                  <a:lnTo>
                    <a:pt x="2210" y="1700"/>
                  </a:lnTo>
                  <a:lnTo>
                    <a:pt x="2217" y="1674"/>
                  </a:lnTo>
                  <a:lnTo>
                    <a:pt x="2225" y="1647"/>
                  </a:lnTo>
                  <a:lnTo>
                    <a:pt x="2232" y="1620"/>
                  </a:lnTo>
                  <a:lnTo>
                    <a:pt x="2240" y="1593"/>
                  </a:lnTo>
                  <a:lnTo>
                    <a:pt x="2247" y="1564"/>
                  </a:lnTo>
                  <a:lnTo>
                    <a:pt x="2255" y="1535"/>
                  </a:lnTo>
                  <a:lnTo>
                    <a:pt x="2262" y="1505"/>
                  </a:lnTo>
                  <a:lnTo>
                    <a:pt x="2270" y="1475"/>
                  </a:lnTo>
                  <a:lnTo>
                    <a:pt x="2277" y="1443"/>
                  </a:lnTo>
                  <a:lnTo>
                    <a:pt x="2284" y="1412"/>
                  </a:lnTo>
                  <a:lnTo>
                    <a:pt x="2292" y="1379"/>
                  </a:lnTo>
                  <a:lnTo>
                    <a:pt x="2299" y="1346"/>
                  </a:lnTo>
                  <a:lnTo>
                    <a:pt x="2307" y="1312"/>
                  </a:lnTo>
                  <a:lnTo>
                    <a:pt x="2314" y="1277"/>
                  </a:lnTo>
                  <a:lnTo>
                    <a:pt x="2322" y="1242"/>
                  </a:lnTo>
                  <a:lnTo>
                    <a:pt x="2329" y="1205"/>
                  </a:lnTo>
                  <a:lnTo>
                    <a:pt x="2337" y="1169"/>
                  </a:lnTo>
                  <a:lnTo>
                    <a:pt x="2344" y="1131"/>
                  </a:lnTo>
                  <a:lnTo>
                    <a:pt x="2352" y="1093"/>
                  </a:lnTo>
                  <a:lnTo>
                    <a:pt x="2359" y="1054"/>
                  </a:lnTo>
                  <a:lnTo>
                    <a:pt x="2367" y="1014"/>
                  </a:lnTo>
                  <a:lnTo>
                    <a:pt x="2374" y="974"/>
                  </a:lnTo>
                  <a:lnTo>
                    <a:pt x="2382" y="932"/>
                  </a:lnTo>
                  <a:lnTo>
                    <a:pt x="2389" y="890"/>
                  </a:lnTo>
                  <a:lnTo>
                    <a:pt x="2397" y="848"/>
                  </a:lnTo>
                  <a:lnTo>
                    <a:pt x="2404" y="804"/>
                  </a:lnTo>
                  <a:lnTo>
                    <a:pt x="2412" y="760"/>
                  </a:lnTo>
                  <a:lnTo>
                    <a:pt x="2419" y="715"/>
                  </a:lnTo>
                  <a:lnTo>
                    <a:pt x="2426" y="669"/>
                  </a:lnTo>
                  <a:lnTo>
                    <a:pt x="2434" y="623"/>
                  </a:lnTo>
                  <a:lnTo>
                    <a:pt x="2441" y="575"/>
                  </a:lnTo>
                  <a:lnTo>
                    <a:pt x="2449" y="527"/>
                  </a:lnTo>
                  <a:lnTo>
                    <a:pt x="2456" y="478"/>
                  </a:lnTo>
                  <a:lnTo>
                    <a:pt x="2464" y="428"/>
                  </a:lnTo>
                  <a:lnTo>
                    <a:pt x="2471" y="377"/>
                  </a:lnTo>
                  <a:lnTo>
                    <a:pt x="2479" y="326"/>
                  </a:lnTo>
                  <a:lnTo>
                    <a:pt x="2486" y="273"/>
                  </a:lnTo>
                  <a:lnTo>
                    <a:pt x="2494" y="221"/>
                  </a:lnTo>
                  <a:lnTo>
                    <a:pt x="2501" y="167"/>
                  </a:lnTo>
                  <a:lnTo>
                    <a:pt x="2509" y="112"/>
                  </a:lnTo>
                  <a:lnTo>
                    <a:pt x="2516" y="56"/>
                  </a:lnTo>
                  <a:lnTo>
                    <a:pt x="2524" y="0"/>
                  </a:lnTo>
                </a:path>
              </a:pathLst>
            </a:custGeom>
            <a:noFill/>
            <a:ln w="38100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6" name="Freeform 231"/>
            <p:cNvSpPr>
              <a:spLocks/>
            </p:cNvSpPr>
            <p:nvPr/>
          </p:nvSpPr>
          <p:spPr bwMode="auto">
            <a:xfrm>
              <a:off x="3237468" y="2472861"/>
              <a:ext cx="577352" cy="1088417"/>
            </a:xfrm>
            <a:custGeom>
              <a:avLst/>
              <a:gdLst>
                <a:gd name="T0" fmla="*/ 7 w 692"/>
                <a:gd name="T1" fmla="*/ 2261 h 2318"/>
                <a:gd name="T2" fmla="*/ 22 w 692"/>
                <a:gd name="T3" fmla="*/ 2149 h 2318"/>
                <a:gd name="T4" fmla="*/ 37 w 692"/>
                <a:gd name="T5" fmla="*/ 2041 h 2318"/>
                <a:gd name="T6" fmla="*/ 52 w 692"/>
                <a:gd name="T7" fmla="*/ 1937 h 2318"/>
                <a:gd name="T8" fmla="*/ 67 w 692"/>
                <a:gd name="T9" fmla="*/ 1835 h 2318"/>
                <a:gd name="T10" fmla="*/ 82 w 692"/>
                <a:gd name="T11" fmla="*/ 1737 h 2318"/>
                <a:gd name="T12" fmla="*/ 97 w 692"/>
                <a:gd name="T13" fmla="*/ 1642 h 2318"/>
                <a:gd name="T14" fmla="*/ 112 w 692"/>
                <a:gd name="T15" fmla="*/ 1550 h 2318"/>
                <a:gd name="T16" fmla="*/ 127 w 692"/>
                <a:gd name="T17" fmla="*/ 1462 h 2318"/>
                <a:gd name="T18" fmla="*/ 142 w 692"/>
                <a:gd name="T19" fmla="*/ 1376 h 2318"/>
                <a:gd name="T20" fmla="*/ 157 w 692"/>
                <a:gd name="T21" fmla="*/ 1294 h 2318"/>
                <a:gd name="T22" fmla="*/ 172 w 692"/>
                <a:gd name="T23" fmla="*/ 1214 h 2318"/>
                <a:gd name="T24" fmla="*/ 187 w 692"/>
                <a:gd name="T25" fmla="*/ 1138 h 2318"/>
                <a:gd name="T26" fmla="*/ 201 w 692"/>
                <a:gd name="T27" fmla="*/ 1064 h 2318"/>
                <a:gd name="T28" fmla="*/ 216 w 692"/>
                <a:gd name="T29" fmla="*/ 993 h 2318"/>
                <a:gd name="T30" fmla="*/ 231 w 692"/>
                <a:gd name="T31" fmla="*/ 925 h 2318"/>
                <a:gd name="T32" fmla="*/ 246 w 692"/>
                <a:gd name="T33" fmla="*/ 860 h 2318"/>
                <a:gd name="T34" fmla="*/ 261 w 692"/>
                <a:gd name="T35" fmla="*/ 797 h 2318"/>
                <a:gd name="T36" fmla="*/ 276 w 692"/>
                <a:gd name="T37" fmla="*/ 737 h 2318"/>
                <a:gd name="T38" fmla="*/ 291 w 692"/>
                <a:gd name="T39" fmla="*/ 680 h 2318"/>
                <a:gd name="T40" fmla="*/ 306 w 692"/>
                <a:gd name="T41" fmla="*/ 626 h 2318"/>
                <a:gd name="T42" fmla="*/ 321 w 692"/>
                <a:gd name="T43" fmla="*/ 574 h 2318"/>
                <a:gd name="T44" fmla="*/ 336 w 692"/>
                <a:gd name="T45" fmla="*/ 524 h 2318"/>
                <a:gd name="T46" fmla="*/ 351 w 692"/>
                <a:gd name="T47" fmla="*/ 478 h 2318"/>
                <a:gd name="T48" fmla="*/ 366 w 692"/>
                <a:gd name="T49" fmla="*/ 434 h 2318"/>
                <a:gd name="T50" fmla="*/ 380 w 692"/>
                <a:gd name="T51" fmla="*/ 392 h 2318"/>
                <a:gd name="T52" fmla="*/ 395 w 692"/>
                <a:gd name="T53" fmla="*/ 352 h 2318"/>
                <a:gd name="T54" fmla="*/ 410 w 692"/>
                <a:gd name="T55" fmla="*/ 315 h 2318"/>
                <a:gd name="T56" fmla="*/ 425 w 692"/>
                <a:gd name="T57" fmla="*/ 280 h 2318"/>
                <a:gd name="T58" fmla="*/ 440 w 692"/>
                <a:gd name="T59" fmla="*/ 247 h 2318"/>
                <a:gd name="T60" fmla="*/ 455 w 692"/>
                <a:gd name="T61" fmla="*/ 217 h 2318"/>
                <a:gd name="T62" fmla="*/ 470 w 692"/>
                <a:gd name="T63" fmla="*/ 189 h 2318"/>
                <a:gd name="T64" fmla="*/ 485 w 692"/>
                <a:gd name="T65" fmla="*/ 163 h 2318"/>
                <a:gd name="T66" fmla="*/ 500 w 692"/>
                <a:gd name="T67" fmla="*/ 139 h 2318"/>
                <a:gd name="T68" fmla="*/ 515 w 692"/>
                <a:gd name="T69" fmla="*/ 117 h 2318"/>
                <a:gd name="T70" fmla="*/ 530 w 692"/>
                <a:gd name="T71" fmla="*/ 97 h 2318"/>
                <a:gd name="T72" fmla="*/ 545 w 692"/>
                <a:gd name="T73" fmla="*/ 79 h 2318"/>
                <a:gd name="T74" fmla="*/ 560 w 692"/>
                <a:gd name="T75" fmla="*/ 63 h 2318"/>
                <a:gd name="T76" fmla="*/ 575 w 692"/>
                <a:gd name="T77" fmla="*/ 49 h 2318"/>
                <a:gd name="T78" fmla="*/ 590 w 692"/>
                <a:gd name="T79" fmla="*/ 37 h 2318"/>
                <a:gd name="T80" fmla="*/ 605 w 692"/>
                <a:gd name="T81" fmla="*/ 26 h 2318"/>
                <a:gd name="T82" fmla="*/ 620 w 692"/>
                <a:gd name="T83" fmla="*/ 18 h 2318"/>
                <a:gd name="T84" fmla="*/ 634 w 692"/>
                <a:gd name="T85" fmla="*/ 11 h 2318"/>
                <a:gd name="T86" fmla="*/ 649 w 692"/>
                <a:gd name="T87" fmla="*/ 6 h 2318"/>
                <a:gd name="T88" fmla="*/ 664 w 692"/>
                <a:gd name="T89" fmla="*/ 2 h 2318"/>
                <a:gd name="T90" fmla="*/ 679 w 692"/>
                <a:gd name="T91" fmla="*/ 1 h 2318"/>
                <a:gd name="T92" fmla="*/ 692 w 692"/>
                <a:gd name="T93" fmla="*/ 0 h 23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92"/>
                <a:gd name="T142" fmla="*/ 0 h 2318"/>
                <a:gd name="T143" fmla="*/ 692 w 692"/>
                <a:gd name="T144" fmla="*/ 2318 h 23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92" h="2318">
                  <a:moveTo>
                    <a:pt x="0" y="2318"/>
                  </a:moveTo>
                  <a:lnTo>
                    <a:pt x="7" y="2261"/>
                  </a:lnTo>
                  <a:lnTo>
                    <a:pt x="15" y="2205"/>
                  </a:lnTo>
                  <a:lnTo>
                    <a:pt x="22" y="2149"/>
                  </a:lnTo>
                  <a:lnTo>
                    <a:pt x="30" y="2095"/>
                  </a:lnTo>
                  <a:lnTo>
                    <a:pt x="37" y="2041"/>
                  </a:lnTo>
                  <a:lnTo>
                    <a:pt x="45" y="1989"/>
                  </a:lnTo>
                  <a:lnTo>
                    <a:pt x="52" y="1937"/>
                  </a:lnTo>
                  <a:lnTo>
                    <a:pt x="60" y="1886"/>
                  </a:lnTo>
                  <a:lnTo>
                    <a:pt x="67" y="1835"/>
                  </a:lnTo>
                  <a:lnTo>
                    <a:pt x="74" y="1786"/>
                  </a:lnTo>
                  <a:lnTo>
                    <a:pt x="82" y="1737"/>
                  </a:lnTo>
                  <a:lnTo>
                    <a:pt x="89" y="1690"/>
                  </a:lnTo>
                  <a:lnTo>
                    <a:pt x="97" y="1642"/>
                  </a:lnTo>
                  <a:lnTo>
                    <a:pt x="104" y="1596"/>
                  </a:lnTo>
                  <a:lnTo>
                    <a:pt x="112" y="1550"/>
                  </a:lnTo>
                  <a:lnTo>
                    <a:pt x="119" y="1506"/>
                  </a:lnTo>
                  <a:lnTo>
                    <a:pt x="127" y="1462"/>
                  </a:lnTo>
                  <a:lnTo>
                    <a:pt x="134" y="1419"/>
                  </a:lnTo>
                  <a:lnTo>
                    <a:pt x="142" y="1376"/>
                  </a:lnTo>
                  <a:lnTo>
                    <a:pt x="149" y="1335"/>
                  </a:lnTo>
                  <a:lnTo>
                    <a:pt x="157" y="1294"/>
                  </a:lnTo>
                  <a:lnTo>
                    <a:pt x="164" y="1253"/>
                  </a:lnTo>
                  <a:lnTo>
                    <a:pt x="172" y="1214"/>
                  </a:lnTo>
                  <a:lnTo>
                    <a:pt x="179" y="1175"/>
                  </a:lnTo>
                  <a:lnTo>
                    <a:pt x="187" y="1138"/>
                  </a:lnTo>
                  <a:lnTo>
                    <a:pt x="194" y="1100"/>
                  </a:lnTo>
                  <a:lnTo>
                    <a:pt x="201" y="1064"/>
                  </a:lnTo>
                  <a:lnTo>
                    <a:pt x="209" y="1028"/>
                  </a:lnTo>
                  <a:lnTo>
                    <a:pt x="216" y="993"/>
                  </a:lnTo>
                  <a:lnTo>
                    <a:pt x="224" y="959"/>
                  </a:lnTo>
                  <a:lnTo>
                    <a:pt x="231" y="925"/>
                  </a:lnTo>
                  <a:lnTo>
                    <a:pt x="239" y="892"/>
                  </a:lnTo>
                  <a:lnTo>
                    <a:pt x="246" y="860"/>
                  </a:lnTo>
                  <a:lnTo>
                    <a:pt x="254" y="828"/>
                  </a:lnTo>
                  <a:lnTo>
                    <a:pt x="261" y="797"/>
                  </a:lnTo>
                  <a:lnTo>
                    <a:pt x="269" y="767"/>
                  </a:lnTo>
                  <a:lnTo>
                    <a:pt x="276" y="737"/>
                  </a:lnTo>
                  <a:lnTo>
                    <a:pt x="284" y="709"/>
                  </a:lnTo>
                  <a:lnTo>
                    <a:pt x="291" y="680"/>
                  </a:lnTo>
                  <a:lnTo>
                    <a:pt x="299" y="653"/>
                  </a:lnTo>
                  <a:lnTo>
                    <a:pt x="306" y="626"/>
                  </a:lnTo>
                  <a:lnTo>
                    <a:pt x="313" y="600"/>
                  </a:lnTo>
                  <a:lnTo>
                    <a:pt x="321" y="574"/>
                  </a:lnTo>
                  <a:lnTo>
                    <a:pt x="328" y="549"/>
                  </a:lnTo>
                  <a:lnTo>
                    <a:pt x="336" y="524"/>
                  </a:lnTo>
                  <a:lnTo>
                    <a:pt x="343" y="501"/>
                  </a:lnTo>
                  <a:lnTo>
                    <a:pt x="351" y="478"/>
                  </a:lnTo>
                  <a:lnTo>
                    <a:pt x="358" y="455"/>
                  </a:lnTo>
                  <a:lnTo>
                    <a:pt x="366" y="434"/>
                  </a:lnTo>
                  <a:lnTo>
                    <a:pt x="373" y="412"/>
                  </a:lnTo>
                  <a:lnTo>
                    <a:pt x="380" y="392"/>
                  </a:lnTo>
                  <a:lnTo>
                    <a:pt x="388" y="371"/>
                  </a:lnTo>
                  <a:lnTo>
                    <a:pt x="395" y="352"/>
                  </a:lnTo>
                  <a:lnTo>
                    <a:pt x="403" y="333"/>
                  </a:lnTo>
                  <a:lnTo>
                    <a:pt x="410" y="315"/>
                  </a:lnTo>
                  <a:lnTo>
                    <a:pt x="418" y="297"/>
                  </a:lnTo>
                  <a:lnTo>
                    <a:pt x="425" y="280"/>
                  </a:lnTo>
                  <a:lnTo>
                    <a:pt x="433" y="263"/>
                  </a:lnTo>
                  <a:lnTo>
                    <a:pt x="440" y="247"/>
                  </a:lnTo>
                  <a:lnTo>
                    <a:pt x="448" y="232"/>
                  </a:lnTo>
                  <a:lnTo>
                    <a:pt x="455" y="217"/>
                  </a:lnTo>
                  <a:lnTo>
                    <a:pt x="463" y="203"/>
                  </a:lnTo>
                  <a:lnTo>
                    <a:pt x="470" y="189"/>
                  </a:lnTo>
                  <a:lnTo>
                    <a:pt x="478" y="175"/>
                  </a:lnTo>
                  <a:lnTo>
                    <a:pt x="485" y="163"/>
                  </a:lnTo>
                  <a:lnTo>
                    <a:pt x="493" y="151"/>
                  </a:lnTo>
                  <a:lnTo>
                    <a:pt x="500" y="139"/>
                  </a:lnTo>
                  <a:lnTo>
                    <a:pt x="508" y="128"/>
                  </a:lnTo>
                  <a:lnTo>
                    <a:pt x="515" y="117"/>
                  </a:lnTo>
                  <a:lnTo>
                    <a:pt x="523" y="107"/>
                  </a:lnTo>
                  <a:lnTo>
                    <a:pt x="530" y="97"/>
                  </a:lnTo>
                  <a:lnTo>
                    <a:pt x="538" y="88"/>
                  </a:lnTo>
                  <a:lnTo>
                    <a:pt x="545" y="79"/>
                  </a:lnTo>
                  <a:lnTo>
                    <a:pt x="553" y="71"/>
                  </a:lnTo>
                  <a:lnTo>
                    <a:pt x="560" y="63"/>
                  </a:lnTo>
                  <a:lnTo>
                    <a:pt x="567" y="56"/>
                  </a:lnTo>
                  <a:lnTo>
                    <a:pt x="575" y="49"/>
                  </a:lnTo>
                  <a:lnTo>
                    <a:pt x="582" y="43"/>
                  </a:lnTo>
                  <a:lnTo>
                    <a:pt x="590" y="37"/>
                  </a:lnTo>
                  <a:lnTo>
                    <a:pt x="597" y="32"/>
                  </a:lnTo>
                  <a:lnTo>
                    <a:pt x="605" y="26"/>
                  </a:lnTo>
                  <a:lnTo>
                    <a:pt x="612" y="22"/>
                  </a:lnTo>
                  <a:lnTo>
                    <a:pt x="620" y="18"/>
                  </a:lnTo>
                  <a:lnTo>
                    <a:pt x="627" y="14"/>
                  </a:lnTo>
                  <a:lnTo>
                    <a:pt x="634" y="11"/>
                  </a:lnTo>
                  <a:lnTo>
                    <a:pt x="642" y="8"/>
                  </a:lnTo>
                  <a:lnTo>
                    <a:pt x="649" y="6"/>
                  </a:lnTo>
                  <a:lnTo>
                    <a:pt x="657" y="4"/>
                  </a:lnTo>
                  <a:lnTo>
                    <a:pt x="664" y="2"/>
                  </a:lnTo>
                  <a:lnTo>
                    <a:pt x="672" y="1"/>
                  </a:lnTo>
                  <a:lnTo>
                    <a:pt x="679" y="1"/>
                  </a:lnTo>
                  <a:lnTo>
                    <a:pt x="687" y="0"/>
                  </a:lnTo>
                  <a:lnTo>
                    <a:pt x="692" y="0"/>
                  </a:lnTo>
                </a:path>
              </a:pathLst>
            </a:custGeom>
            <a:noFill/>
            <a:ln w="63500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3898831" y="2471373"/>
              <a:ext cx="749592" cy="1061821"/>
            </a:xfrm>
            <a:custGeom>
              <a:avLst/>
              <a:gdLst>
                <a:gd name="connsiteX0" fmla="*/ 0 w 810882"/>
                <a:gd name="connsiteY0" fmla="*/ 0 h 1155758"/>
                <a:gd name="connsiteX1" fmla="*/ 87782 w 810882"/>
                <a:gd name="connsiteY1" fmla="*/ 43891 h 1155758"/>
                <a:gd name="connsiteX2" fmla="*/ 299923 w 810882"/>
                <a:gd name="connsiteY2" fmla="*/ 256032 h 1155758"/>
                <a:gd name="connsiteX3" fmla="*/ 490118 w 810882"/>
                <a:gd name="connsiteY3" fmla="*/ 548640 h 1155758"/>
                <a:gd name="connsiteX4" fmla="*/ 782726 w 810882"/>
                <a:gd name="connsiteY4" fmla="*/ 1104595 h 1155758"/>
                <a:gd name="connsiteX5" fmla="*/ 782726 w 810882"/>
                <a:gd name="connsiteY5" fmla="*/ 1097280 h 1155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0882" h="1155758">
                  <a:moveTo>
                    <a:pt x="0" y="0"/>
                  </a:moveTo>
                  <a:cubicBezTo>
                    <a:pt x="18897" y="609"/>
                    <a:pt x="37795" y="1219"/>
                    <a:pt x="87782" y="43891"/>
                  </a:cubicBezTo>
                  <a:cubicBezTo>
                    <a:pt x="137769" y="86563"/>
                    <a:pt x="232867" y="171907"/>
                    <a:pt x="299923" y="256032"/>
                  </a:cubicBezTo>
                  <a:cubicBezTo>
                    <a:pt x="366979" y="340157"/>
                    <a:pt x="409651" y="407213"/>
                    <a:pt x="490118" y="548640"/>
                  </a:cubicBezTo>
                  <a:cubicBezTo>
                    <a:pt x="570585" y="690067"/>
                    <a:pt x="733958" y="1013155"/>
                    <a:pt x="782726" y="1104595"/>
                  </a:cubicBezTo>
                  <a:cubicBezTo>
                    <a:pt x="831494" y="1196035"/>
                    <a:pt x="807110" y="1146657"/>
                    <a:pt x="782726" y="1097280"/>
                  </a:cubicBezTo>
                </a:path>
              </a:pathLst>
            </a:cu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9" name="Freeform 8"/>
            <p:cNvSpPr/>
            <p:nvPr/>
          </p:nvSpPr>
          <p:spPr>
            <a:xfrm>
              <a:off x="5459459" y="3581798"/>
              <a:ext cx="508741" cy="927224"/>
            </a:xfrm>
            <a:custGeom>
              <a:avLst/>
              <a:gdLst>
                <a:gd name="connsiteX0" fmla="*/ 0 w 443986"/>
                <a:gd name="connsiteY0" fmla="*/ 882687 h 882687"/>
                <a:gd name="connsiteX1" fmla="*/ 95140 w 443986"/>
                <a:gd name="connsiteY1" fmla="*/ 803404 h 882687"/>
                <a:gd name="connsiteX2" fmla="*/ 211422 w 443986"/>
                <a:gd name="connsiteY2" fmla="*/ 644837 h 882687"/>
                <a:gd name="connsiteX3" fmla="*/ 311847 w 443986"/>
                <a:gd name="connsiteY3" fmla="*/ 412273 h 882687"/>
                <a:gd name="connsiteX4" fmla="*/ 412273 w 443986"/>
                <a:gd name="connsiteY4" fmla="*/ 153281 h 882687"/>
                <a:gd name="connsiteX5" fmla="*/ 443986 w 443986"/>
                <a:gd name="connsiteY5" fmla="*/ 0 h 882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86" h="882687">
                  <a:moveTo>
                    <a:pt x="0" y="882687"/>
                  </a:moveTo>
                  <a:cubicBezTo>
                    <a:pt x="29951" y="862866"/>
                    <a:pt x="59903" y="843046"/>
                    <a:pt x="95140" y="803404"/>
                  </a:cubicBezTo>
                  <a:cubicBezTo>
                    <a:pt x="130377" y="763762"/>
                    <a:pt x="175304" y="710025"/>
                    <a:pt x="211422" y="644837"/>
                  </a:cubicBezTo>
                  <a:cubicBezTo>
                    <a:pt x="247540" y="579649"/>
                    <a:pt x="278372" y="494199"/>
                    <a:pt x="311847" y="412273"/>
                  </a:cubicBezTo>
                  <a:cubicBezTo>
                    <a:pt x="345322" y="330347"/>
                    <a:pt x="390250" y="221993"/>
                    <a:pt x="412273" y="153281"/>
                  </a:cubicBezTo>
                  <a:cubicBezTo>
                    <a:pt x="434296" y="84569"/>
                    <a:pt x="439141" y="42284"/>
                    <a:pt x="443986" y="0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0" name="Freeform 9"/>
            <p:cNvSpPr/>
            <p:nvPr/>
          </p:nvSpPr>
          <p:spPr>
            <a:xfrm>
              <a:off x="5973115" y="1480588"/>
              <a:ext cx="390771" cy="2071299"/>
            </a:xfrm>
            <a:custGeom>
              <a:avLst/>
              <a:gdLst>
                <a:gd name="connsiteX0" fmla="*/ 0 w 391130"/>
                <a:gd name="connsiteY0" fmla="*/ 2071935 h 2071935"/>
                <a:gd name="connsiteX1" fmla="*/ 58141 w 391130"/>
                <a:gd name="connsiteY1" fmla="*/ 1913369 h 2071935"/>
                <a:gd name="connsiteX2" fmla="*/ 137424 w 391130"/>
                <a:gd name="connsiteY2" fmla="*/ 1516952 h 2071935"/>
                <a:gd name="connsiteX3" fmla="*/ 232564 w 391130"/>
                <a:gd name="connsiteY3" fmla="*/ 1025396 h 2071935"/>
                <a:gd name="connsiteX4" fmla="*/ 295990 w 391130"/>
                <a:gd name="connsiteY4" fmla="*/ 639551 h 2071935"/>
                <a:gd name="connsiteX5" fmla="*/ 359417 w 391130"/>
                <a:gd name="connsiteY5" fmla="*/ 243135 h 2071935"/>
                <a:gd name="connsiteX6" fmla="*/ 391130 w 391130"/>
                <a:gd name="connsiteY6" fmla="*/ 0 h 2071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1130" h="2071935">
                  <a:moveTo>
                    <a:pt x="0" y="2071935"/>
                  </a:moveTo>
                  <a:cubicBezTo>
                    <a:pt x="17618" y="2038900"/>
                    <a:pt x="35237" y="2005866"/>
                    <a:pt x="58141" y="1913369"/>
                  </a:cubicBezTo>
                  <a:cubicBezTo>
                    <a:pt x="81045" y="1820872"/>
                    <a:pt x="108354" y="1664947"/>
                    <a:pt x="137424" y="1516952"/>
                  </a:cubicBezTo>
                  <a:cubicBezTo>
                    <a:pt x="166494" y="1368957"/>
                    <a:pt x="206136" y="1171629"/>
                    <a:pt x="232564" y="1025396"/>
                  </a:cubicBezTo>
                  <a:cubicBezTo>
                    <a:pt x="258992" y="879162"/>
                    <a:pt x="274848" y="769928"/>
                    <a:pt x="295990" y="639551"/>
                  </a:cubicBezTo>
                  <a:cubicBezTo>
                    <a:pt x="317132" y="509174"/>
                    <a:pt x="343560" y="349727"/>
                    <a:pt x="359417" y="243135"/>
                  </a:cubicBezTo>
                  <a:cubicBezTo>
                    <a:pt x="375274" y="136543"/>
                    <a:pt x="383202" y="68271"/>
                    <a:pt x="391130" y="0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876435" y="3574320"/>
              <a:ext cx="336702" cy="1932964"/>
            </a:xfrm>
            <a:custGeom>
              <a:avLst/>
              <a:gdLst>
                <a:gd name="connsiteX0" fmla="*/ 0 w 338275"/>
                <a:gd name="connsiteY0" fmla="*/ 1934511 h 1934511"/>
                <a:gd name="connsiteX1" fmla="*/ 163852 w 338275"/>
                <a:gd name="connsiteY1" fmla="*/ 872116 h 1934511"/>
                <a:gd name="connsiteX2" fmla="*/ 338275 w 338275"/>
                <a:gd name="connsiteY2" fmla="*/ 0 h 1934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275" h="1934511">
                  <a:moveTo>
                    <a:pt x="0" y="1934511"/>
                  </a:moveTo>
                  <a:cubicBezTo>
                    <a:pt x="53736" y="1564522"/>
                    <a:pt x="107473" y="1194534"/>
                    <a:pt x="163852" y="872116"/>
                  </a:cubicBezTo>
                  <a:cubicBezTo>
                    <a:pt x="220231" y="549698"/>
                    <a:pt x="279253" y="274849"/>
                    <a:pt x="338275" y="0"/>
                  </a:cubicBezTo>
                </a:path>
              </a:pathLst>
            </a:cu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4" name="Oval 253"/>
            <p:cNvSpPr/>
            <p:nvPr/>
          </p:nvSpPr>
          <p:spPr>
            <a:xfrm>
              <a:off x="3144321" y="3514499"/>
              <a:ext cx="137630" cy="13085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6" name="Oval 255"/>
            <p:cNvSpPr/>
            <p:nvPr/>
          </p:nvSpPr>
          <p:spPr>
            <a:xfrm>
              <a:off x="5904300" y="3507022"/>
              <a:ext cx="137630" cy="127119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4" name="Oval 3"/>
            <p:cNvSpPr/>
            <p:nvPr/>
          </p:nvSpPr>
          <p:spPr>
            <a:xfrm>
              <a:off x="3758742" y="2400335"/>
              <a:ext cx="135173" cy="1271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4668085" y="3589275"/>
              <a:ext cx="717643" cy="901054"/>
            </a:xfrm>
            <a:custGeom>
              <a:avLst/>
              <a:gdLst>
                <a:gd name="connsiteX0" fmla="*/ 0 w 719138"/>
                <a:gd name="connsiteY0" fmla="*/ 0 h 900113"/>
                <a:gd name="connsiteX1" fmla="*/ 100013 w 719138"/>
                <a:gd name="connsiteY1" fmla="*/ 161925 h 900113"/>
                <a:gd name="connsiteX2" fmla="*/ 285750 w 719138"/>
                <a:gd name="connsiteY2" fmla="*/ 500063 h 900113"/>
                <a:gd name="connsiteX3" fmla="*/ 519113 w 719138"/>
                <a:gd name="connsiteY3" fmla="*/ 790575 h 900113"/>
                <a:gd name="connsiteX4" fmla="*/ 719138 w 719138"/>
                <a:gd name="connsiteY4" fmla="*/ 900113 h 900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9138" h="900113">
                  <a:moveTo>
                    <a:pt x="0" y="0"/>
                  </a:moveTo>
                  <a:cubicBezTo>
                    <a:pt x="26194" y="39290"/>
                    <a:pt x="52388" y="78581"/>
                    <a:pt x="100013" y="161925"/>
                  </a:cubicBezTo>
                  <a:cubicBezTo>
                    <a:pt x="147638" y="245269"/>
                    <a:pt x="215900" y="395288"/>
                    <a:pt x="285750" y="500063"/>
                  </a:cubicBezTo>
                  <a:cubicBezTo>
                    <a:pt x="355600" y="604838"/>
                    <a:pt x="446882" y="723900"/>
                    <a:pt x="519113" y="790575"/>
                  </a:cubicBezTo>
                  <a:cubicBezTo>
                    <a:pt x="591344" y="857250"/>
                    <a:pt x="655241" y="878681"/>
                    <a:pt x="719138" y="900113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5" name="Oval 254"/>
            <p:cNvSpPr/>
            <p:nvPr/>
          </p:nvSpPr>
          <p:spPr>
            <a:xfrm>
              <a:off x="4567321" y="3469634"/>
              <a:ext cx="137630" cy="1271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40" name="Oval 239"/>
            <p:cNvSpPr/>
            <p:nvPr/>
          </p:nvSpPr>
          <p:spPr>
            <a:xfrm>
              <a:off x="5368525" y="4415553"/>
              <a:ext cx="135172" cy="1271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</p:grpSp>
      <p:cxnSp>
        <p:nvCxnSpPr>
          <p:cNvPr id="8" name="Straight Arrow Connector 7"/>
          <p:cNvCxnSpPr>
            <a:stCxn id="4" idx="4"/>
            <a:endCxn id="508" idx="0"/>
          </p:cNvCxnSpPr>
          <p:nvPr/>
        </p:nvCxnSpPr>
        <p:spPr>
          <a:xfrm>
            <a:off x="4232275" y="1328738"/>
            <a:ext cx="4763" cy="234632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0"/>
            <a:endCxn id="510" idx="0"/>
          </p:cNvCxnSpPr>
          <p:nvPr/>
        </p:nvCxnSpPr>
        <p:spPr>
          <a:xfrm flipH="1">
            <a:off x="5272088" y="2168525"/>
            <a:ext cx="14287" cy="15049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509" idx="0"/>
          </p:cNvCxnSpPr>
          <p:nvPr/>
        </p:nvCxnSpPr>
        <p:spPr>
          <a:xfrm flipH="1">
            <a:off x="4751388" y="1711325"/>
            <a:ext cx="14287" cy="217646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728" name="Group 510"/>
          <p:cNvGrpSpPr>
            <a:grpSpLocks/>
          </p:cNvGrpSpPr>
          <p:nvPr/>
        </p:nvGrpSpPr>
        <p:grpSpPr bwMode="auto">
          <a:xfrm>
            <a:off x="787400" y="4618038"/>
            <a:ext cx="6745288" cy="1806575"/>
            <a:chOff x="-767050" y="3344845"/>
            <a:chExt cx="9233937" cy="2931124"/>
          </a:xfrm>
        </p:grpSpPr>
        <p:grpSp>
          <p:nvGrpSpPr>
            <p:cNvPr id="30735" name="Group 696"/>
            <p:cNvGrpSpPr>
              <a:grpSpLocks noChangeAspect="1"/>
            </p:cNvGrpSpPr>
            <p:nvPr/>
          </p:nvGrpSpPr>
          <p:grpSpPr bwMode="auto">
            <a:xfrm>
              <a:off x="712300" y="3344845"/>
              <a:ext cx="7754587" cy="2931124"/>
              <a:chOff x="-279" y="593"/>
              <a:chExt cx="6327" cy="3240"/>
            </a:xfrm>
          </p:grpSpPr>
          <p:sp>
            <p:nvSpPr>
              <p:cNvPr id="30739" name="AutoShape 695"/>
              <p:cNvSpPr>
                <a:spLocks noChangeAspect="1" noChangeArrowheads="1" noTextEdit="1"/>
              </p:cNvSpPr>
              <p:nvPr/>
            </p:nvSpPr>
            <p:spPr bwMode="auto">
              <a:xfrm>
                <a:off x="-279" y="593"/>
                <a:ext cx="6318" cy="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740" name="Group 897"/>
              <p:cNvGrpSpPr>
                <a:grpSpLocks/>
              </p:cNvGrpSpPr>
              <p:nvPr/>
            </p:nvGrpSpPr>
            <p:grpSpPr bwMode="auto">
              <a:xfrm>
                <a:off x="-173" y="649"/>
                <a:ext cx="6221" cy="3138"/>
                <a:chOff x="-173" y="649"/>
                <a:chExt cx="6221" cy="3138"/>
              </a:xfrm>
            </p:grpSpPr>
            <p:sp>
              <p:nvSpPr>
                <p:cNvPr id="30765" name="Rectangle 697"/>
                <p:cNvSpPr>
                  <a:spLocks noChangeArrowheads="1"/>
                </p:cNvSpPr>
                <p:nvPr/>
              </p:nvSpPr>
              <p:spPr bwMode="auto">
                <a:xfrm>
                  <a:off x="-95" y="649"/>
                  <a:ext cx="6143" cy="313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IE">
                    <a:solidFill>
                      <a:srgbClr val="990033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30766" name="Line 69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67" name="Line 699"/>
                <p:cNvSpPr>
                  <a:spLocks noChangeShapeType="1"/>
                </p:cNvSpPr>
                <p:nvPr/>
              </p:nvSpPr>
              <p:spPr bwMode="auto">
                <a:xfrm flipV="1">
                  <a:off x="-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68" name="Line 700"/>
                <p:cNvSpPr>
                  <a:spLocks noChangeShapeType="1"/>
                </p:cNvSpPr>
                <p:nvPr/>
              </p:nvSpPr>
              <p:spPr bwMode="auto">
                <a:xfrm flipV="1">
                  <a:off x="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69" name="Line 701"/>
                <p:cNvSpPr>
                  <a:spLocks noChangeShapeType="1"/>
                </p:cNvSpPr>
                <p:nvPr/>
              </p:nvSpPr>
              <p:spPr bwMode="auto">
                <a:xfrm flipV="1">
                  <a:off x="1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0" name="Line 702"/>
                <p:cNvSpPr>
                  <a:spLocks noChangeShapeType="1"/>
                </p:cNvSpPr>
                <p:nvPr/>
              </p:nvSpPr>
              <p:spPr bwMode="auto">
                <a:xfrm flipV="1">
                  <a:off x="2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1" name="Line 703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2" name="Line 704"/>
                <p:cNvSpPr>
                  <a:spLocks noChangeShapeType="1"/>
                </p:cNvSpPr>
                <p:nvPr/>
              </p:nvSpPr>
              <p:spPr bwMode="auto">
                <a:xfrm flipV="1">
                  <a:off x="4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3" name="Line 705"/>
                <p:cNvSpPr>
                  <a:spLocks noChangeShapeType="1"/>
                </p:cNvSpPr>
                <p:nvPr/>
              </p:nvSpPr>
              <p:spPr bwMode="auto">
                <a:xfrm flipV="1">
                  <a:off x="5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4" name="Line 706"/>
                <p:cNvSpPr>
                  <a:spLocks noChangeShapeType="1"/>
                </p:cNvSpPr>
                <p:nvPr/>
              </p:nvSpPr>
              <p:spPr bwMode="auto">
                <a:xfrm flipV="1">
                  <a:off x="6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5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7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6" name="Line 708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7" name="Line 709"/>
                <p:cNvSpPr>
                  <a:spLocks noChangeShapeType="1"/>
                </p:cNvSpPr>
                <p:nvPr/>
              </p:nvSpPr>
              <p:spPr bwMode="auto">
                <a:xfrm flipV="1">
                  <a:off x="9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8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10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9" name="Line 711"/>
                <p:cNvSpPr>
                  <a:spLocks noChangeShapeType="1"/>
                </p:cNvSpPr>
                <p:nvPr/>
              </p:nvSpPr>
              <p:spPr bwMode="auto">
                <a:xfrm flipV="1">
                  <a:off x="11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0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12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1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2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14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3" name="Line 715"/>
                <p:cNvSpPr>
                  <a:spLocks noChangeShapeType="1"/>
                </p:cNvSpPr>
                <p:nvPr/>
              </p:nvSpPr>
              <p:spPr bwMode="auto">
                <a:xfrm flipV="1">
                  <a:off x="15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4" name="Line 716"/>
                <p:cNvSpPr>
                  <a:spLocks noChangeShapeType="1"/>
                </p:cNvSpPr>
                <p:nvPr/>
              </p:nvSpPr>
              <p:spPr bwMode="auto">
                <a:xfrm flipV="1">
                  <a:off x="16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5" name="Line 717"/>
                <p:cNvSpPr>
                  <a:spLocks noChangeShapeType="1"/>
                </p:cNvSpPr>
                <p:nvPr/>
              </p:nvSpPr>
              <p:spPr bwMode="auto">
                <a:xfrm flipV="1">
                  <a:off x="17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6" name="Line 718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7" name="Line 719"/>
                <p:cNvSpPr>
                  <a:spLocks noChangeShapeType="1"/>
                </p:cNvSpPr>
                <p:nvPr/>
              </p:nvSpPr>
              <p:spPr bwMode="auto">
                <a:xfrm flipV="1">
                  <a:off x="19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8" name="Line 720"/>
                <p:cNvSpPr>
                  <a:spLocks noChangeShapeType="1"/>
                </p:cNvSpPr>
                <p:nvPr/>
              </p:nvSpPr>
              <p:spPr bwMode="auto">
                <a:xfrm flipV="1">
                  <a:off x="20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9" name="Line 721"/>
                <p:cNvSpPr>
                  <a:spLocks noChangeShapeType="1"/>
                </p:cNvSpPr>
                <p:nvPr/>
              </p:nvSpPr>
              <p:spPr bwMode="auto">
                <a:xfrm flipV="1">
                  <a:off x="21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0" name="Line 722"/>
                <p:cNvSpPr>
                  <a:spLocks noChangeShapeType="1"/>
                </p:cNvSpPr>
                <p:nvPr/>
              </p:nvSpPr>
              <p:spPr bwMode="auto">
                <a:xfrm flipV="1">
                  <a:off x="22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1" name="Line 723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2" name="Line 724"/>
                <p:cNvSpPr>
                  <a:spLocks noChangeShapeType="1"/>
                </p:cNvSpPr>
                <p:nvPr/>
              </p:nvSpPr>
              <p:spPr bwMode="auto">
                <a:xfrm flipV="1">
                  <a:off x="24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3" name="Line 725"/>
                <p:cNvSpPr>
                  <a:spLocks noChangeShapeType="1"/>
                </p:cNvSpPr>
                <p:nvPr/>
              </p:nvSpPr>
              <p:spPr bwMode="auto">
                <a:xfrm flipV="1">
                  <a:off x="25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4" name="Line 726"/>
                <p:cNvSpPr>
                  <a:spLocks noChangeShapeType="1"/>
                </p:cNvSpPr>
                <p:nvPr/>
              </p:nvSpPr>
              <p:spPr bwMode="auto">
                <a:xfrm flipV="1">
                  <a:off x="26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5" name="Line 727"/>
                <p:cNvSpPr>
                  <a:spLocks noChangeShapeType="1"/>
                </p:cNvSpPr>
                <p:nvPr/>
              </p:nvSpPr>
              <p:spPr bwMode="auto">
                <a:xfrm flipV="1">
                  <a:off x="27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6" name="Line 72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7" name="Line 729"/>
                <p:cNvSpPr>
                  <a:spLocks noChangeShapeType="1"/>
                </p:cNvSpPr>
                <p:nvPr/>
              </p:nvSpPr>
              <p:spPr bwMode="auto">
                <a:xfrm flipV="1">
                  <a:off x="29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8" name="Line 730"/>
                <p:cNvSpPr>
                  <a:spLocks noChangeShapeType="1"/>
                </p:cNvSpPr>
                <p:nvPr/>
              </p:nvSpPr>
              <p:spPr bwMode="auto">
                <a:xfrm flipV="1">
                  <a:off x="30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9" name="Line 731"/>
                <p:cNvSpPr>
                  <a:spLocks noChangeShapeType="1"/>
                </p:cNvSpPr>
                <p:nvPr/>
              </p:nvSpPr>
              <p:spPr bwMode="auto">
                <a:xfrm flipV="1">
                  <a:off x="31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0" name="Line 732"/>
                <p:cNvSpPr>
                  <a:spLocks noChangeShapeType="1"/>
                </p:cNvSpPr>
                <p:nvPr/>
              </p:nvSpPr>
              <p:spPr bwMode="auto">
                <a:xfrm flipV="1">
                  <a:off x="32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1" name="Line 733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2" name="Line 734"/>
                <p:cNvSpPr>
                  <a:spLocks noChangeShapeType="1"/>
                </p:cNvSpPr>
                <p:nvPr/>
              </p:nvSpPr>
              <p:spPr bwMode="auto">
                <a:xfrm flipV="1">
                  <a:off x="34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3" name="Line 735"/>
                <p:cNvSpPr>
                  <a:spLocks noChangeShapeType="1"/>
                </p:cNvSpPr>
                <p:nvPr/>
              </p:nvSpPr>
              <p:spPr bwMode="auto">
                <a:xfrm flipV="1">
                  <a:off x="357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4" name="Line 736"/>
                <p:cNvSpPr>
                  <a:spLocks noChangeShapeType="1"/>
                </p:cNvSpPr>
                <p:nvPr/>
              </p:nvSpPr>
              <p:spPr bwMode="auto">
                <a:xfrm flipV="1">
                  <a:off x="36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5" name="Line 737"/>
                <p:cNvSpPr>
                  <a:spLocks noChangeShapeType="1"/>
                </p:cNvSpPr>
                <p:nvPr/>
              </p:nvSpPr>
              <p:spPr bwMode="auto">
                <a:xfrm flipV="1">
                  <a:off x="37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6" name="Line 738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7" name="Line 739"/>
                <p:cNvSpPr>
                  <a:spLocks noChangeShapeType="1"/>
                </p:cNvSpPr>
                <p:nvPr/>
              </p:nvSpPr>
              <p:spPr bwMode="auto">
                <a:xfrm flipV="1">
                  <a:off x="39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8" name="Line 740"/>
                <p:cNvSpPr>
                  <a:spLocks noChangeShapeType="1"/>
                </p:cNvSpPr>
                <p:nvPr/>
              </p:nvSpPr>
              <p:spPr bwMode="auto">
                <a:xfrm flipV="1">
                  <a:off x="40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9" name="Line 741"/>
                <p:cNvSpPr>
                  <a:spLocks noChangeShapeType="1"/>
                </p:cNvSpPr>
                <p:nvPr/>
              </p:nvSpPr>
              <p:spPr bwMode="auto">
                <a:xfrm flipV="1">
                  <a:off x="41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0" name="Line 742"/>
                <p:cNvSpPr>
                  <a:spLocks noChangeShapeType="1"/>
                </p:cNvSpPr>
                <p:nvPr/>
              </p:nvSpPr>
              <p:spPr bwMode="auto">
                <a:xfrm flipV="1">
                  <a:off x="42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1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2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44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3" name="Line 745"/>
                <p:cNvSpPr>
                  <a:spLocks noChangeShapeType="1"/>
                </p:cNvSpPr>
                <p:nvPr/>
              </p:nvSpPr>
              <p:spPr bwMode="auto">
                <a:xfrm flipV="1">
                  <a:off x="45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4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6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5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47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6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7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9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8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50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9" name="Line 751"/>
                <p:cNvSpPr>
                  <a:spLocks noChangeShapeType="1"/>
                </p:cNvSpPr>
                <p:nvPr/>
              </p:nvSpPr>
              <p:spPr bwMode="auto">
                <a:xfrm flipV="1">
                  <a:off x="516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0" name="Line 752"/>
                <p:cNvSpPr>
                  <a:spLocks noChangeShapeType="1"/>
                </p:cNvSpPr>
                <p:nvPr/>
              </p:nvSpPr>
              <p:spPr bwMode="auto">
                <a:xfrm flipV="1">
                  <a:off x="52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1" name="Line 753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2" name="Line 754"/>
                <p:cNvSpPr>
                  <a:spLocks noChangeShapeType="1"/>
                </p:cNvSpPr>
                <p:nvPr/>
              </p:nvSpPr>
              <p:spPr bwMode="auto">
                <a:xfrm flipV="1">
                  <a:off x="54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3" name="Line 755"/>
                <p:cNvSpPr>
                  <a:spLocks noChangeShapeType="1"/>
                </p:cNvSpPr>
                <p:nvPr/>
              </p:nvSpPr>
              <p:spPr bwMode="auto">
                <a:xfrm flipV="1">
                  <a:off x="55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4" name="Line 756"/>
                <p:cNvSpPr>
                  <a:spLocks noChangeShapeType="1"/>
                </p:cNvSpPr>
                <p:nvPr/>
              </p:nvSpPr>
              <p:spPr bwMode="auto">
                <a:xfrm flipV="1">
                  <a:off x="56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5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57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6" name="Line 758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7" name="Line 759"/>
                <p:cNvSpPr>
                  <a:spLocks noChangeShapeType="1"/>
                </p:cNvSpPr>
                <p:nvPr/>
              </p:nvSpPr>
              <p:spPr bwMode="auto">
                <a:xfrm>
                  <a:off x="-110" y="362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8" name="Line 760"/>
                <p:cNvSpPr>
                  <a:spLocks noChangeShapeType="1"/>
                </p:cNvSpPr>
                <p:nvPr/>
              </p:nvSpPr>
              <p:spPr bwMode="auto">
                <a:xfrm>
                  <a:off x="-110" y="35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9" name="Line 761"/>
                <p:cNvSpPr>
                  <a:spLocks noChangeShapeType="1"/>
                </p:cNvSpPr>
                <p:nvPr/>
              </p:nvSpPr>
              <p:spPr bwMode="auto">
                <a:xfrm>
                  <a:off x="-110" y="35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0" name="Line 762"/>
                <p:cNvSpPr>
                  <a:spLocks noChangeShapeType="1"/>
                </p:cNvSpPr>
                <p:nvPr/>
              </p:nvSpPr>
              <p:spPr bwMode="auto">
                <a:xfrm>
                  <a:off x="-110" y="34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1" name="Line 763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2" name="Line 764"/>
                <p:cNvSpPr>
                  <a:spLocks noChangeShapeType="1"/>
                </p:cNvSpPr>
                <p:nvPr/>
              </p:nvSpPr>
              <p:spPr bwMode="auto">
                <a:xfrm>
                  <a:off x="-110" y="33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3" name="Line 765"/>
                <p:cNvSpPr>
                  <a:spLocks noChangeShapeType="1"/>
                </p:cNvSpPr>
                <p:nvPr/>
              </p:nvSpPr>
              <p:spPr bwMode="auto">
                <a:xfrm>
                  <a:off x="-110" y="33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4" name="Line 766"/>
                <p:cNvSpPr>
                  <a:spLocks noChangeShapeType="1"/>
                </p:cNvSpPr>
                <p:nvPr/>
              </p:nvSpPr>
              <p:spPr bwMode="auto">
                <a:xfrm>
                  <a:off x="-110" y="32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5" name="Line 767"/>
                <p:cNvSpPr>
                  <a:spLocks noChangeShapeType="1"/>
                </p:cNvSpPr>
                <p:nvPr/>
              </p:nvSpPr>
              <p:spPr bwMode="auto">
                <a:xfrm>
                  <a:off x="-110" y="32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6" name="Line 768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7" name="Line 769"/>
                <p:cNvSpPr>
                  <a:spLocks noChangeShapeType="1"/>
                </p:cNvSpPr>
                <p:nvPr/>
              </p:nvSpPr>
              <p:spPr bwMode="auto">
                <a:xfrm>
                  <a:off x="-110" y="312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8" name="Line 770"/>
                <p:cNvSpPr>
                  <a:spLocks noChangeShapeType="1"/>
                </p:cNvSpPr>
                <p:nvPr/>
              </p:nvSpPr>
              <p:spPr bwMode="auto">
                <a:xfrm>
                  <a:off x="-110" y="30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9" name="Line 771"/>
                <p:cNvSpPr>
                  <a:spLocks noChangeShapeType="1"/>
                </p:cNvSpPr>
                <p:nvPr/>
              </p:nvSpPr>
              <p:spPr bwMode="auto">
                <a:xfrm>
                  <a:off x="-110" y="30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0" name="Line 772"/>
                <p:cNvSpPr>
                  <a:spLocks noChangeShapeType="1"/>
                </p:cNvSpPr>
                <p:nvPr/>
              </p:nvSpPr>
              <p:spPr bwMode="auto">
                <a:xfrm>
                  <a:off x="-110" y="29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1" name="Line 773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2" name="Line 774"/>
                <p:cNvSpPr>
                  <a:spLocks noChangeShapeType="1"/>
                </p:cNvSpPr>
                <p:nvPr/>
              </p:nvSpPr>
              <p:spPr bwMode="auto">
                <a:xfrm>
                  <a:off x="-110" y="28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3" name="Line 775"/>
                <p:cNvSpPr>
                  <a:spLocks noChangeShapeType="1"/>
                </p:cNvSpPr>
                <p:nvPr/>
              </p:nvSpPr>
              <p:spPr bwMode="auto">
                <a:xfrm>
                  <a:off x="-110" y="28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4" name="Line 776"/>
                <p:cNvSpPr>
                  <a:spLocks noChangeShapeType="1"/>
                </p:cNvSpPr>
                <p:nvPr/>
              </p:nvSpPr>
              <p:spPr bwMode="auto">
                <a:xfrm>
                  <a:off x="-110" y="27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5" name="Line 777"/>
                <p:cNvSpPr>
                  <a:spLocks noChangeShapeType="1"/>
                </p:cNvSpPr>
                <p:nvPr/>
              </p:nvSpPr>
              <p:spPr bwMode="auto">
                <a:xfrm>
                  <a:off x="-110" y="27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6" name="Line 778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7" name="Line 779"/>
                <p:cNvSpPr>
                  <a:spLocks noChangeShapeType="1"/>
                </p:cNvSpPr>
                <p:nvPr/>
              </p:nvSpPr>
              <p:spPr bwMode="auto">
                <a:xfrm>
                  <a:off x="-110" y="26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8" name="Line 780"/>
                <p:cNvSpPr>
                  <a:spLocks noChangeShapeType="1"/>
                </p:cNvSpPr>
                <p:nvPr/>
              </p:nvSpPr>
              <p:spPr bwMode="auto">
                <a:xfrm>
                  <a:off x="-110" y="25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9" name="Line 781"/>
                <p:cNvSpPr>
                  <a:spLocks noChangeShapeType="1"/>
                </p:cNvSpPr>
                <p:nvPr/>
              </p:nvSpPr>
              <p:spPr bwMode="auto">
                <a:xfrm>
                  <a:off x="-110" y="25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0" name="Line 782"/>
                <p:cNvSpPr>
                  <a:spLocks noChangeShapeType="1"/>
                </p:cNvSpPr>
                <p:nvPr/>
              </p:nvSpPr>
              <p:spPr bwMode="auto">
                <a:xfrm>
                  <a:off x="-110" y="24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1" name="Line 783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2" name="Line 784"/>
                <p:cNvSpPr>
                  <a:spLocks noChangeShapeType="1"/>
                </p:cNvSpPr>
                <p:nvPr/>
              </p:nvSpPr>
              <p:spPr bwMode="auto">
                <a:xfrm>
                  <a:off x="-110" y="23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3" name="Line 785"/>
                <p:cNvSpPr>
                  <a:spLocks noChangeShapeType="1"/>
                </p:cNvSpPr>
                <p:nvPr/>
              </p:nvSpPr>
              <p:spPr bwMode="auto">
                <a:xfrm>
                  <a:off x="-110" y="23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4" name="Line 786"/>
                <p:cNvSpPr>
                  <a:spLocks noChangeShapeType="1"/>
                </p:cNvSpPr>
                <p:nvPr/>
              </p:nvSpPr>
              <p:spPr bwMode="auto">
                <a:xfrm>
                  <a:off x="-110" y="22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5" name="Line 787"/>
                <p:cNvSpPr>
                  <a:spLocks noChangeShapeType="1"/>
                </p:cNvSpPr>
                <p:nvPr/>
              </p:nvSpPr>
              <p:spPr bwMode="auto">
                <a:xfrm>
                  <a:off x="-110" y="22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6" name="Line 788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7" name="Line 789"/>
                <p:cNvSpPr>
                  <a:spLocks noChangeShapeType="1"/>
                </p:cNvSpPr>
                <p:nvPr/>
              </p:nvSpPr>
              <p:spPr bwMode="auto">
                <a:xfrm>
                  <a:off x="-110" y="21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8" name="Line 790"/>
                <p:cNvSpPr>
                  <a:spLocks noChangeShapeType="1"/>
                </p:cNvSpPr>
                <p:nvPr/>
              </p:nvSpPr>
              <p:spPr bwMode="auto">
                <a:xfrm>
                  <a:off x="-110" y="20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9" name="Line 791"/>
                <p:cNvSpPr>
                  <a:spLocks noChangeShapeType="1"/>
                </p:cNvSpPr>
                <p:nvPr/>
              </p:nvSpPr>
              <p:spPr bwMode="auto">
                <a:xfrm>
                  <a:off x="-110" y="20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0" name="Line 792"/>
                <p:cNvSpPr>
                  <a:spLocks noChangeShapeType="1"/>
                </p:cNvSpPr>
                <p:nvPr/>
              </p:nvSpPr>
              <p:spPr bwMode="auto">
                <a:xfrm>
                  <a:off x="-110" y="19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1" name="Line 793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2" name="Line 794"/>
                <p:cNvSpPr>
                  <a:spLocks noChangeShapeType="1"/>
                </p:cNvSpPr>
                <p:nvPr/>
              </p:nvSpPr>
              <p:spPr bwMode="auto">
                <a:xfrm>
                  <a:off x="-110" y="18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3" name="Line 795"/>
                <p:cNvSpPr>
                  <a:spLocks noChangeShapeType="1"/>
                </p:cNvSpPr>
                <p:nvPr/>
              </p:nvSpPr>
              <p:spPr bwMode="auto">
                <a:xfrm>
                  <a:off x="-110" y="18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4" name="Line 796"/>
                <p:cNvSpPr>
                  <a:spLocks noChangeShapeType="1"/>
                </p:cNvSpPr>
                <p:nvPr/>
              </p:nvSpPr>
              <p:spPr bwMode="auto">
                <a:xfrm>
                  <a:off x="-110" y="17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5" name="Line 797"/>
                <p:cNvSpPr>
                  <a:spLocks noChangeShapeType="1"/>
                </p:cNvSpPr>
                <p:nvPr/>
              </p:nvSpPr>
              <p:spPr bwMode="auto">
                <a:xfrm>
                  <a:off x="-110" y="17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6" name="Line 798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7" name="Line 799"/>
                <p:cNvSpPr>
                  <a:spLocks noChangeShapeType="1"/>
                </p:cNvSpPr>
                <p:nvPr/>
              </p:nvSpPr>
              <p:spPr bwMode="auto">
                <a:xfrm>
                  <a:off x="-110" y="16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8" name="Line 800"/>
                <p:cNvSpPr>
                  <a:spLocks noChangeShapeType="1"/>
                </p:cNvSpPr>
                <p:nvPr/>
              </p:nvSpPr>
              <p:spPr bwMode="auto">
                <a:xfrm>
                  <a:off x="-110" y="15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9" name="Line 801"/>
                <p:cNvSpPr>
                  <a:spLocks noChangeShapeType="1"/>
                </p:cNvSpPr>
                <p:nvPr/>
              </p:nvSpPr>
              <p:spPr bwMode="auto">
                <a:xfrm>
                  <a:off x="-110" y="15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0" name="Line 802"/>
                <p:cNvSpPr>
                  <a:spLocks noChangeShapeType="1"/>
                </p:cNvSpPr>
                <p:nvPr/>
              </p:nvSpPr>
              <p:spPr bwMode="auto">
                <a:xfrm>
                  <a:off x="-110" y="14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1" name="Line 803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2" name="Line 804"/>
                <p:cNvSpPr>
                  <a:spLocks noChangeShapeType="1"/>
                </p:cNvSpPr>
                <p:nvPr/>
              </p:nvSpPr>
              <p:spPr bwMode="auto">
                <a:xfrm>
                  <a:off x="-110" y="13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3" name="Line 805"/>
                <p:cNvSpPr>
                  <a:spLocks noChangeShapeType="1"/>
                </p:cNvSpPr>
                <p:nvPr/>
              </p:nvSpPr>
              <p:spPr bwMode="auto">
                <a:xfrm>
                  <a:off x="-110" y="13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4" name="Line 806"/>
                <p:cNvSpPr>
                  <a:spLocks noChangeShapeType="1"/>
                </p:cNvSpPr>
                <p:nvPr/>
              </p:nvSpPr>
              <p:spPr bwMode="auto">
                <a:xfrm>
                  <a:off x="-110" y="12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5" name="Line 807"/>
                <p:cNvSpPr>
                  <a:spLocks noChangeShapeType="1"/>
                </p:cNvSpPr>
                <p:nvPr/>
              </p:nvSpPr>
              <p:spPr bwMode="auto">
                <a:xfrm>
                  <a:off x="-110" y="12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6" name="Line 808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7" name="Line 809"/>
                <p:cNvSpPr>
                  <a:spLocks noChangeShapeType="1"/>
                </p:cNvSpPr>
                <p:nvPr/>
              </p:nvSpPr>
              <p:spPr bwMode="auto">
                <a:xfrm>
                  <a:off x="-110" y="11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8" name="Line 810"/>
                <p:cNvSpPr>
                  <a:spLocks noChangeShapeType="1"/>
                </p:cNvSpPr>
                <p:nvPr/>
              </p:nvSpPr>
              <p:spPr bwMode="auto">
                <a:xfrm>
                  <a:off x="-110" y="10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9" name="Line 811"/>
                <p:cNvSpPr>
                  <a:spLocks noChangeShapeType="1"/>
                </p:cNvSpPr>
                <p:nvPr/>
              </p:nvSpPr>
              <p:spPr bwMode="auto">
                <a:xfrm>
                  <a:off x="-110" y="10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0" name="Line 812"/>
                <p:cNvSpPr>
                  <a:spLocks noChangeShapeType="1"/>
                </p:cNvSpPr>
                <p:nvPr/>
              </p:nvSpPr>
              <p:spPr bwMode="auto">
                <a:xfrm>
                  <a:off x="-110" y="9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1" name="Line 813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2" name="Line 814"/>
                <p:cNvSpPr>
                  <a:spLocks noChangeShapeType="1"/>
                </p:cNvSpPr>
                <p:nvPr/>
              </p:nvSpPr>
              <p:spPr bwMode="auto">
                <a:xfrm>
                  <a:off x="-110" y="8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3" name="Line 815"/>
                <p:cNvSpPr>
                  <a:spLocks noChangeShapeType="1"/>
                </p:cNvSpPr>
                <p:nvPr/>
              </p:nvSpPr>
              <p:spPr bwMode="auto">
                <a:xfrm>
                  <a:off x="-110" y="8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4" name="Line 816"/>
                <p:cNvSpPr>
                  <a:spLocks noChangeShapeType="1"/>
                </p:cNvSpPr>
                <p:nvPr/>
              </p:nvSpPr>
              <p:spPr bwMode="auto">
                <a:xfrm>
                  <a:off x="-110" y="7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5" name="Line 817"/>
                <p:cNvSpPr>
                  <a:spLocks noChangeShapeType="1"/>
                </p:cNvSpPr>
                <p:nvPr/>
              </p:nvSpPr>
              <p:spPr bwMode="auto">
                <a:xfrm>
                  <a:off x="-110" y="73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6" name="Line 81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7" name="Line 819"/>
                <p:cNvSpPr>
                  <a:spLocks noChangeShapeType="1"/>
                </p:cNvSpPr>
                <p:nvPr/>
              </p:nvSpPr>
              <p:spPr bwMode="auto">
                <a:xfrm flipV="1">
                  <a:off x="-110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8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9" name="Line 821"/>
                <p:cNvSpPr>
                  <a:spLocks noChangeShapeType="1"/>
                </p:cNvSpPr>
                <p:nvPr/>
              </p:nvSpPr>
              <p:spPr bwMode="auto">
                <a:xfrm flipV="1">
                  <a:off x="388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0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1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88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2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3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38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4" name="Line 826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5" name="Line 827"/>
                <p:cNvSpPr>
                  <a:spLocks noChangeShapeType="1"/>
                </p:cNvSpPr>
                <p:nvPr/>
              </p:nvSpPr>
              <p:spPr bwMode="auto">
                <a:xfrm flipV="1">
                  <a:off x="1882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6" name="Line 828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7" name="Line 829"/>
                <p:cNvSpPr>
                  <a:spLocks noChangeShapeType="1"/>
                </p:cNvSpPr>
                <p:nvPr/>
              </p:nvSpPr>
              <p:spPr bwMode="auto">
                <a:xfrm flipV="1">
                  <a:off x="237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8" name="Line 830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9" name="Line 831"/>
                <p:cNvSpPr>
                  <a:spLocks noChangeShapeType="1"/>
                </p:cNvSpPr>
                <p:nvPr/>
              </p:nvSpPr>
              <p:spPr bwMode="auto">
                <a:xfrm flipV="1">
                  <a:off x="3375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0" name="Line 832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1" name="Line 833"/>
                <p:cNvSpPr>
                  <a:spLocks noChangeShapeType="1"/>
                </p:cNvSpPr>
                <p:nvPr/>
              </p:nvSpPr>
              <p:spPr bwMode="auto">
                <a:xfrm flipV="1">
                  <a:off x="3873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2" name="Line 834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3" name="Line 835"/>
                <p:cNvSpPr>
                  <a:spLocks noChangeShapeType="1"/>
                </p:cNvSpPr>
                <p:nvPr/>
              </p:nvSpPr>
              <p:spPr bwMode="auto">
                <a:xfrm flipV="1">
                  <a:off x="4371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4" name="Line 836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5" name="Line 837"/>
                <p:cNvSpPr>
                  <a:spLocks noChangeShapeType="1"/>
                </p:cNvSpPr>
                <p:nvPr/>
              </p:nvSpPr>
              <p:spPr bwMode="auto">
                <a:xfrm flipV="1">
                  <a:off x="486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6" name="Line 838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7" name="Line 839"/>
                <p:cNvSpPr>
                  <a:spLocks noChangeShapeType="1"/>
                </p:cNvSpPr>
                <p:nvPr/>
              </p:nvSpPr>
              <p:spPr bwMode="auto">
                <a:xfrm flipV="1">
                  <a:off x="536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8" name="Line 840"/>
                <p:cNvSpPr>
                  <a:spLocks noChangeShapeType="1"/>
                </p:cNvSpPr>
                <p:nvPr/>
              </p:nvSpPr>
              <p:spPr bwMode="auto">
                <a:xfrm flipV="1">
                  <a:off x="58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9" name="Line 841"/>
                <p:cNvSpPr>
                  <a:spLocks noChangeShapeType="1"/>
                </p:cNvSpPr>
                <p:nvPr/>
              </p:nvSpPr>
              <p:spPr bwMode="auto">
                <a:xfrm flipV="1">
                  <a:off x="586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0" name="Line 842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1" name="Line 843"/>
                <p:cNvSpPr>
                  <a:spLocks noChangeShapeType="1"/>
                </p:cNvSpPr>
                <p:nvPr/>
              </p:nvSpPr>
              <p:spPr bwMode="auto">
                <a:xfrm>
                  <a:off x="2857" y="367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2" name="Line 844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3" name="Line 845"/>
                <p:cNvSpPr>
                  <a:spLocks noChangeShapeType="1"/>
                </p:cNvSpPr>
                <p:nvPr/>
              </p:nvSpPr>
              <p:spPr bwMode="auto">
                <a:xfrm>
                  <a:off x="2857" y="342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4" name="Line 846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5" name="Line 847"/>
                <p:cNvSpPr>
                  <a:spLocks noChangeShapeType="1"/>
                </p:cNvSpPr>
                <p:nvPr/>
              </p:nvSpPr>
              <p:spPr bwMode="auto">
                <a:xfrm>
                  <a:off x="2857" y="317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6" name="Line 848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7" name="Line 849"/>
                <p:cNvSpPr>
                  <a:spLocks noChangeShapeType="1"/>
                </p:cNvSpPr>
                <p:nvPr/>
              </p:nvSpPr>
              <p:spPr bwMode="auto">
                <a:xfrm>
                  <a:off x="2857" y="2926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8" name="Line 850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9" name="Line 851"/>
                <p:cNvSpPr>
                  <a:spLocks noChangeShapeType="1"/>
                </p:cNvSpPr>
                <p:nvPr/>
              </p:nvSpPr>
              <p:spPr bwMode="auto">
                <a:xfrm>
                  <a:off x="2857" y="2677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0" name="Line 852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1" name="Line 853"/>
                <p:cNvSpPr>
                  <a:spLocks noChangeShapeType="1"/>
                </p:cNvSpPr>
                <p:nvPr/>
              </p:nvSpPr>
              <p:spPr bwMode="auto">
                <a:xfrm>
                  <a:off x="2857" y="2428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2" name="Line 854"/>
                <p:cNvSpPr>
                  <a:spLocks noChangeShapeType="1"/>
                </p:cNvSpPr>
                <p:nvPr/>
              </p:nvSpPr>
              <p:spPr bwMode="auto">
                <a:xfrm>
                  <a:off x="-121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3" name="Line 855"/>
                <p:cNvSpPr>
                  <a:spLocks noChangeShapeType="1"/>
                </p:cNvSpPr>
                <p:nvPr/>
              </p:nvSpPr>
              <p:spPr bwMode="auto">
                <a:xfrm>
                  <a:off x="2857" y="1930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4" name="Line 856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5" name="Line 857"/>
                <p:cNvSpPr>
                  <a:spLocks noChangeShapeType="1"/>
                </p:cNvSpPr>
                <p:nvPr/>
              </p:nvSpPr>
              <p:spPr bwMode="auto">
                <a:xfrm>
                  <a:off x="2857" y="1681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6" name="Line 858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7" name="Line 859"/>
                <p:cNvSpPr>
                  <a:spLocks noChangeShapeType="1"/>
                </p:cNvSpPr>
                <p:nvPr/>
              </p:nvSpPr>
              <p:spPr bwMode="auto">
                <a:xfrm>
                  <a:off x="2857" y="1432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8" name="Line 860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9" name="Line 861"/>
                <p:cNvSpPr>
                  <a:spLocks noChangeShapeType="1"/>
                </p:cNvSpPr>
                <p:nvPr/>
              </p:nvSpPr>
              <p:spPr bwMode="auto">
                <a:xfrm>
                  <a:off x="2857" y="118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0" name="Line 862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1" name="Line 863"/>
                <p:cNvSpPr>
                  <a:spLocks noChangeShapeType="1"/>
                </p:cNvSpPr>
                <p:nvPr/>
              </p:nvSpPr>
              <p:spPr bwMode="auto">
                <a:xfrm>
                  <a:off x="2857" y="93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2" name="Line 864"/>
                <p:cNvSpPr>
                  <a:spLocks noChangeShapeType="1"/>
                </p:cNvSpPr>
                <p:nvPr/>
              </p:nvSpPr>
              <p:spPr bwMode="auto">
                <a:xfrm>
                  <a:off x="-110" y="68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3" name="Line 865"/>
                <p:cNvSpPr>
                  <a:spLocks noChangeShapeType="1"/>
                </p:cNvSpPr>
                <p:nvPr/>
              </p:nvSpPr>
              <p:spPr bwMode="auto">
                <a:xfrm>
                  <a:off x="2857" y="68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4" name="Line 866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5" name="Freeform 867"/>
                <p:cNvSpPr>
                  <a:spLocks/>
                </p:cNvSpPr>
                <p:nvPr/>
              </p:nvSpPr>
              <p:spPr bwMode="auto">
                <a:xfrm>
                  <a:off x="5864" y="2161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0 w 36"/>
                    <a:gd name="T3" fmla="*/ 0 h 36"/>
                    <a:gd name="T4" fmla="*/ 36 w 36"/>
                    <a:gd name="T5" fmla="*/ 18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0" y="0"/>
                      </a:lnTo>
                      <a:lnTo>
                        <a:pt x="36" y="1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6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7" name="Freeform 869"/>
                <p:cNvSpPr>
                  <a:spLocks/>
                </p:cNvSpPr>
                <p:nvPr/>
              </p:nvSpPr>
              <p:spPr bwMode="auto">
                <a:xfrm>
                  <a:off x="2859" y="649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36 w 36"/>
                    <a:gd name="T3" fmla="*/ 36 h 36"/>
                    <a:gd name="T4" fmla="*/ 18 w 36"/>
                    <a:gd name="T5" fmla="*/ 0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36" y="36"/>
                      </a:lnTo>
                      <a:lnTo>
                        <a:pt x="18" y="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8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-110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9" name="Rectangle 872"/>
                <p:cNvSpPr>
                  <a:spLocks noChangeArrowheads="1"/>
                </p:cNvSpPr>
                <p:nvPr/>
              </p:nvSpPr>
              <p:spPr bwMode="auto">
                <a:xfrm>
                  <a:off x="-173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40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388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1" name="Rectangle 874"/>
                <p:cNvSpPr>
                  <a:spLocks noChangeArrowheads="1"/>
                </p:cNvSpPr>
                <p:nvPr/>
              </p:nvSpPr>
              <p:spPr bwMode="auto">
                <a:xfrm>
                  <a:off x="326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42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88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3" name="Rectangle 876"/>
                <p:cNvSpPr>
                  <a:spLocks noChangeArrowheads="1"/>
                </p:cNvSpPr>
                <p:nvPr/>
              </p:nvSpPr>
              <p:spPr bwMode="auto">
                <a:xfrm>
                  <a:off x="824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44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38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5" name="Rectangle 878"/>
                <p:cNvSpPr>
                  <a:spLocks noChangeArrowheads="1"/>
                </p:cNvSpPr>
                <p:nvPr/>
              </p:nvSpPr>
              <p:spPr bwMode="auto">
                <a:xfrm>
                  <a:off x="1322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46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1882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7" name="Rectangle 880"/>
                <p:cNvSpPr>
                  <a:spLocks noChangeArrowheads="1"/>
                </p:cNvSpPr>
                <p:nvPr/>
              </p:nvSpPr>
              <p:spPr bwMode="auto">
                <a:xfrm>
                  <a:off x="1820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48" name="Line 881"/>
                <p:cNvSpPr>
                  <a:spLocks noChangeShapeType="1"/>
                </p:cNvSpPr>
                <p:nvPr/>
              </p:nvSpPr>
              <p:spPr bwMode="auto">
                <a:xfrm flipV="1">
                  <a:off x="237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9" name="Rectangle 882"/>
                <p:cNvSpPr>
                  <a:spLocks noChangeArrowheads="1"/>
                </p:cNvSpPr>
                <p:nvPr/>
              </p:nvSpPr>
              <p:spPr bwMode="auto">
                <a:xfrm>
                  <a:off x="2319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50" name="Line 883"/>
                <p:cNvSpPr>
                  <a:spLocks noChangeShapeType="1"/>
                </p:cNvSpPr>
                <p:nvPr/>
              </p:nvSpPr>
              <p:spPr bwMode="auto">
                <a:xfrm flipV="1">
                  <a:off x="3375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1" name="Rectangle 884"/>
                <p:cNvSpPr>
                  <a:spLocks noChangeArrowheads="1"/>
                </p:cNvSpPr>
                <p:nvPr/>
              </p:nvSpPr>
              <p:spPr bwMode="auto">
                <a:xfrm>
                  <a:off x="3338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52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3873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3" name="Rectangle 886"/>
                <p:cNvSpPr>
                  <a:spLocks noChangeArrowheads="1"/>
                </p:cNvSpPr>
                <p:nvPr/>
              </p:nvSpPr>
              <p:spPr bwMode="auto">
                <a:xfrm>
                  <a:off x="3836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54" name="Line 887"/>
                <p:cNvSpPr>
                  <a:spLocks noChangeShapeType="1"/>
                </p:cNvSpPr>
                <p:nvPr/>
              </p:nvSpPr>
              <p:spPr bwMode="auto">
                <a:xfrm flipV="1">
                  <a:off x="4371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5" name="Rectangle 888"/>
                <p:cNvSpPr>
                  <a:spLocks noChangeArrowheads="1"/>
                </p:cNvSpPr>
                <p:nvPr/>
              </p:nvSpPr>
              <p:spPr bwMode="auto">
                <a:xfrm>
                  <a:off x="4335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56" name="Line 889"/>
                <p:cNvSpPr>
                  <a:spLocks noChangeShapeType="1"/>
                </p:cNvSpPr>
                <p:nvPr/>
              </p:nvSpPr>
              <p:spPr bwMode="auto">
                <a:xfrm flipV="1">
                  <a:off x="486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7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33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58" name="Line 891"/>
                <p:cNvSpPr>
                  <a:spLocks noChangeShapeType="1"/>
                </p:cNvSpPr>
                <p:nvPr/>
              </p:nvSpPr>
              <p:spPr bwMode="auto">
                <a:xfrm flipV="1">
                  <a:off x="536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9" name="Rectangle 892"/>
                <p:cNvSpPr>
                  <a:spLocks noChangeArrowheads="1"/>
                </p:cNvSpPr>
                <p:nvPr/>
              </p:nvSpPr>
              <p:spPr bwMode="auto">
                <a:xfrm>
                  <a:off x="5331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60" name="Line 893"/>
                <p:cNvSpPr>
                  <a:spLocks noChangeShapeType="1"/>
                </p:cNvSpPr>
                <p:nvPr/>
              </p:nvSpPr>
              <p:spPr bwMode="auto">
                <a:xfrm flipV="1">
                  <a:off x="586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1" name="Rectangle 894"/>
                <p:cNvSpPr>
                  <a:spLocks noChangeArrowheads="1"/>
                </p:cNvSpPr>
                <p:nvPr/>
              </p:nvSpPr>
              <p:spPr bwMode="auto">
                <a:xfrm>
                  <a:off x="5829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30962" name="Line 895"/>
                <p:cNvSpPr>
                  <a:spLocks noChangeShapeType="1"/>
                </p:cNvSpPr>
                <p:nvPr/>
              </p:nvSpPr>
              <p:spPr bwMode="auto">
                <a:xfrm>
                  <a:off x="2848" y="367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3" name="Rectangle 896"/>
                <p:cNvSpPr>
                  <a:spLocks noChangeArrowheads="1"/>
                </p:cNvSpPr>
                <p:nvPr/>
              </p:nvSpPr>
              <p:spPr bwMode="auto">
                <a:xfrm>
                  <a:off x="2700" y="3639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30741" name="Line 898"/>
              <p:cNvSpPr>
                <a:spLocks noChangeShapeType="1"/>
              </p:cNvSpPr>
              <p:nvPr/>
            </p:nvSpPr>
            <p:spPr bwMode="auto">
              <a:xfrm>
                <a:off x="2848" y="342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2" name="Rectangle 899"/>
              <p:cNvSpPr>
                <a:spLocks noChangeArrowheads="1"/>
              </p:cNvSpPr>
              <p:nvPr/>
            </p:nvSpPr>
            <p:spPr bwMode="auto">
              <a:xfrm>
                <a:off x="2700" y="3390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43" name="Line 900"/>
              <p:cNvSpPr>
                <a:spLocks noChangeShapeType="1"/>
              </p:cNvSpPr>
              <p:nvPr/>
            </p:nvSpPr>
            <p:spPr bwMode="auto">
              <a:xfrm>
                <a:off x="2848" y="317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4" name="Rectangle 901"/>
              <p:cNvSpPr>
                <a:spLocks noChangeArrowheads="1"/>
              </p:cNvSpPr>
              <p:nvPr/>
            </p:nvSpPr>
            <p:spPr bwMode="auto">
              <a:xfrm>
                <a:off x="2700" y="3141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45" name="Line 902"/>
              <p:cNvSpPr>
                <a:spLocks noChangeShapeType="1"/>
              </p:cNvSpPr>
              <p:nvPr/>
            </p:nvSpPr>
            <p:spPr bwMode="auto">
              <a:xfrm>
                <a:off x="2848" y="2926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6" name="Rectangle 903"/>
              <p:cNvSpPr>
                <a:spLocks noChangeArrowheads="1"/>
              </p:cNvSpPr>
              <p:nvPr/>
            </p:nvSpPr>
            <p:spPr bwMode="auto">
              <a:xfrm>
                <a:off x="2700" y="2892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47" name="Line 904"/>
              <p:cNvSpPr>
                <a:spLocks noChangeShapeType="1"/>
              </p:cNvSpPr>
              <p:nvPr/>
            </p:nvSpPr>
            <p:spPr bwMode="auto">
              <a:xfrm>
                <a:off x="2848" y="2677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8" name="Rectangle 905"/>
              <p:cNvSpPr>
                <a:spLocks noChangeArrowheads="1"/>
              </p:cNvSpPr>
              <p:nvPr/>
            </p:nvSpPr>
            <p:spPr bwMode="auto">
              <a:xfrm>
                <a:off x="2700" y="2643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49" name="Line 906"/>
              <p:cNvSpPr>
                <a:spLocks noChangeShapeType="1"/>
              </p:cNvSpPr>
              <p:nvPr/>
            </p:nvSpPr>
            <p:spPr bwMode="auto">
              <a:xfrm>
                <a:off x="2848" y="2428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0" name="Rectangle 907"/>
              <p:cNvSpPr>
                <a:spLocks noChangeArrowheads="1"/>
              </p:cNvSpPr>
              <p:nvPr/>
            </p:nvSpPr>
            <p:spPr bwMode="auto">
              <a:xfrm>
                <a:off x="2700" y="2395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51" name="Line 908"/>
              <p:cNvSpPr>
                <a:spLocks noChangeShapeType="1"/>
              </p:cNvSpPr>
              <p:nvPr/>
            </p:nvSpPr>
            <p:spPr bwMode="auto">
              <a:xfrm>
                <a:off x="2848" y="1930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2" name="Rectangle 909"/>
              <p:cNvSpPr>
                <a:spLocks noChangeArrowheads="1"/>
              </p:cNvSpPr>
              <p:nvPr/>
            </p:nvSpPr>
            <p:spPr bwMode="auto">
              <a:xfrm>
                <a:off x="2745" y="1897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53" name="Line 910"/>
              <p:cNvSpPr>
                <a:spLocks noChangeShapeType="1"/>
              </p:cNvSpPr>
              <p:nvPr/>
            </p:nvSpPr>
            <p:spPr bwMode="auto">
              <a:xfrm>
                <a:off x="2848" y="1681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4" name="Rectangle 911"/>
              <p:cNvSpPr>
                <a:spLocks noChangeArrowheads="1"/>
              </p:cNvSpPr>
              <p:nvPr/>
            </p:nvSpPr>
            <p:spPr bwMode="auto">
              <a:xfrm>
                <a:off x="2745" y="1648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55" name="Line 912"/>
              <p:cNvSpPr>
                <a:spLocks noChangeShapeType="1"/>
              </p:cNvSpPr>
              <p:nvPr/>
            </p:nvSpPr>
            <p:spPr bwMode="auto">
              <a:xfrm>
                <a:off x="2848" y="1432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6" name="Rectangle 913"/>
              <p:cNvSpPr>
                <a:spLocks noChangeArrowheads="1"/>
              </p:cNvSpPr>
              <p:nvPr/>
            </p:nvSpPr>
            <p:spPr bwMode="auto">
              <a:xfrm>
                <a:off x="2745" y="1399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57" name="Line 914"/>
              <p:cNvSpPr>
                <a:spLocks noChangeShapeType="1"/>
              </p:cNvSpPr>
              <p:nvPr/>
            </p:nvSpPr>
            <p:spPr bwMode="auto">
              <a:xfrm>
                <a:off x="2848" y="118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8" name="Rectangle 915"/>
              <p:cNvSpPr>
                <a:spLocks noChangeArrowheads="1"/>
              </p:cNvSpPr>
              <p:nvPr/>
            </p:nvSpPr>
            <p:spPr bwMode="auto">
              <a:xfrm>
                <a:off x="2745" y="1150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59" name="Line 916"/>
              <p:cNvSpPr>
                <a:spLocks noChangeShapeType="1"/>
              </p:cNvSpPr>
              <p:nvPr/>
            </p:nvSpPr>
            <p:spPr bwMode="auto">
              <a:xfrm>
                <a:off x="2848" y="93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60" name="Rectangle 917"/>
              <p:cNvSpPr>
                <a:spLocks noChangeArrowheads="1"/>
              </p:cNvSpPr>
              <p:nvPr/>
            </p:nvSpPr>
            <p:spPr bwMode="auto">
              <a:xfrm>
                <a:off x="2745" y="901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61" name="Line 918"/>
              <p:cNvSpPr>
                <a:spLocks noChangeShapeType="1"/>
              </p:cNvSpPr>
              <p:nvPr/>
            </p:nvSpPr>
            <p:spPr bwMode="auto">
              <a:xfrm>
                <a:off x="2848" y="68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62" name="Rectangle 919"/>
              <p:cNvSpPr>
                <a:spLocks noChangeArrowheads="1"/>
              </p:cNvSpPr>
              <p:nvPr/>
            </p:nvSpPr>
            <p:spPr bwMode="auto">
              <a:xfrm>
                <a:off x="2745" y="653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63" name="Rectangle 920"/>
              <p:cNvSpPr>
                <a:spLocks noChangeArrowheads="1"/>
              </p:cNvSpPr>
              <p:nvPr/>
            </p:nvSpPr>
            <p:spPr bwMode="auto">
              <a:xfrm>
                <a:off x="5795" y="2047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x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764" name="Rectangle 921"/>
              <p:cNvSpPr>
                <a:spLocks noChangeArrowheads="1"/>
              </p:cNvSpPr>
              <p:nvPr/>
            </p:nvSpPr>
            <p:spPr bwMode="auto">
              <a:xfrm>
                <a:off x="2936" y="653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y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cxnSp>
          <p:nvCxnSpPr>
            <p:cNvPr id="513" name="Straight Connector 512"/>
            <p:cNvCxnSpPr/>
            <p:nvPr/>
          </p:nvCxnSpPr>
          <p:spPr>
            <a:xfrm flipV="1">
              <a:off x="3101250" y="4194819"/>
              <a:ext cx="3166356" cy="1148753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" name="Oval 514"/>
            <p:cNvSpPr/>
            <p:nvPr/>
          </p:nvSpPr>
          <p:spPr>
            <a:xfrm>
              <a:off x="4620319" y="4746015"/>
              <a:ext cx="121699" cy="87573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30738" name="TextBox 515"/>
            <p:cNvSpPr txBox="1">
              <a:spLocks noChangeArrowheads="1"/>
            </p:cNvSpPr>
            <p:nvPr/>
          </p:nvSpPr>
          <p:spPr bwMode="auto">
            <a:xfrm>
              <a:off x="-767050" y="4084090"/>
              <a:ext cx="1398048" cy="599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y = f’’(x)</a:t>
              </a:r>
              <a:endParaRPr lang="en-IE" b="1">
                <a:latin typeface="Calibri" pitchFamily="34" charset="0"/>
              </a:endParaRPr>
            </a:p>
          </p:txBody>
        </p:sp>
      </p:grpSp>
      <p:cxnSp>
        <p:nvCxnSpPr>
          <p:cNvPr id="24" name="Straight Arrow Connector 23"/>
          <p:cNvCxnSpPr/>
          <p:nvPr/>
        </p:nvCxnSpPr>
        <p:spPr>
          <a:xfrm>
            <a:off x="4762500" y="3968750"/>
            <a:ext cx="0" cy="149542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21317" y="5638800"/>
            <a:ext cx="1336766" cy="65223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>
                <a:noFill/>
                <a:latin typeface="+mn-lt"/>
                <a:cs typeface="+mn-cs"/>
              </a:rPr>
              <a:t> </a:t>
            </a:r>
          </a:p>
        </p:txBody>
      </p:sp>
      <p:sp>
        <p:nvSpPr>
          <p:cNvPr id="742" name="TextBox 74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84364" y="4735835"/>
            <a:ext cx="1353711" cy="65223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>
                <a:noFill/>
                <a:latin typeface="+mn-lt"/>
                <a:cs typeface="+mn-cs"/>
              </a:rPr>
              <a:t> </a:t>
            </a:r>
          </a:p>
        </p:txBody>
      </p:sp>
      <p:sp>
        <p:nvSpPr>
          <p:cNvPr id="30732" name="TextBox 742"/>
          <p:cNvSpPr txBox="1">
            <a:spLocks noChangeArrowheads="1"/>
          </p:cNvSpPr>
          <p:nvPr/>
        </p:nvSpPr>
        <p:spPr bwMode="auto">
          <a:xfrm>
            <a:off x="787400" y="3260725"/>
            <a:ext cx="1020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y = f’(x)</a:t>
            </a:r>
            <a:endParaRPr lang="en-IE" b="1">
              <a:latin typeface="Calibri" pitchFamily="34" charset="0"/>
            </a:endParaRPr>
          </a:p>
        </p:txBody>
      </p:sp>
      <p:sp>
        <p:nvSpPr>
          <p:cNvPr id="30733" name="TextBox 743"/>
          <p:cNvSpPr txBox="1">
            <a:spLocks noChangeArrowheads="1"/>
          </p:cNvSpPr>
          <p:nvPr/>
        </p:nvSpPr>
        <p:spPr bwMode="auto">
          <a:xfrm>
            <a:off x="831850" y="1377950"/>
            <a:ext cx="1020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y = f(x)</a:t>
            </a:r>
            <a:endParaRPr lang="en-IE" b="1">
              <a:latin typeface="Calibri" pitchFamily="34" charset="0"/>
            </a:endParaRPr>
          </a:p>
        </p:txBody>
      </p:sp>
      <p:sp>
        <p:nvSpPr>
          <p:cNvPr id="26" name="TextBox 2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62600" y="3683398"/>
            <a:ext cx="1776987" cy="812402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>
                <a:noFill/>
                <a:latin typeface="+mn-lt"/>
                <a:cs typeface="+mn-cs"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696"/>
          <p:cNvGrpSpPr>
            <a:grpSpLocks noChangeAspect="1"/>
          </p:cNvGrpSpPr>
          <p:nvPr/>
        </p:nvGrpSpPr>
        <p:grpSpPr bwMode="auto">
          <a:xfrm>
            <a:off x="142875" y="1404938"/>
            <a:ext cx="8729663" cy="4284662"/>
            <a:chOff x="-279" y="541"/>
            <a:chExt cx="6327" cy="3246"/>
          </a:xfrm>
        </p:grpSpPr>
        <p:sp>
          <p:nvSpPr>
            <p:cNvPr id="16416" name="AutoShape 695"/>
            <p:cNvSpPr>
              <a:spLocks noChangeAspect="1" noChangeArrowheads="1" noTextEdit="1"/>
            </p:cNvSpPr>
            <p:nvPr/>
          </p:nvSpPr>
          <p:spPr bwMode="auto">
            <a:xfrm>
              <a:off x="-279" y="541"/>
              <a:ext cx="6318" cy="3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17" name="Group 897"/>
            <p:cNvGrpSpPr>
              <a:grpSpLocks/>
            </p:cNvGrpSpPr>
            <p:nvPr/>
          </p:nvGrpSpPr>
          <p:grpSpPr bwMode="auto">
            <a:xfrm>
              <a:off x="-173" y="649"/>
              <a:ext cx="6221" cy="3138"/>
              <a:chOff x="-173" y="649"/>
              <a:chExt cx="6221" cy="3138"/>
            </a:xfrm>
          </p:grpSpPr>
          <p:sp>
            <p:nvSpPr>
              <p:cNvPr id="16442" name="Rectangle 697"/>
              <p:cNvSpPr>
                <a:spLocks noChangeArrowheads="1"/>
              </p:cNvSpPr>
              <p:nvPr/>
            </p:nvSpPr>
            <p:spPr bwMode="auto">
              <a:xfrm>
                <a:off x="-95" y="649"/>
                <a:ext cx="6143" cy="313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E">
                  <a:solidFill>
                    <a:srgbClr val="990033"/>
                  </a:solidFill>
                  <a:latin typeface="Calibri" pitchFamily="34" charset="0"/>
                </a:endParaRPr>
              </a:p>
            </p:txBody>
          </p:sp>
          <p:sp>
            <p:nvSpPr>
              <p:cNvPr id="16443" name="Line 69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4" name="Line 699"/>
              <p:cNvSpPr>
                <a:spLocks noChangeShapeType="1"/>
              </p:cNvSpPr>
              <p:nvPr/>
            </p:nvSpPr>
            <p:spPr bwMode="auto">
              <a:xfrm flipV="1">
                <a:off x="-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5" name="Line 700"/>
              <p:cNvSpPr>
                <a:spLocks noChangeShapeType="1"/>
              </p:cNvSpPr>
              <p:nvPr/>
            </p:nvSpPr>
            <p:spPr bwMode="auto">
              <a:xfrm flipV="1">
                <a:off x="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6" name="Line 701"/>
              <p:cNvSpPr>
                <a:spLocks noChangeShapeType="1"/>
              </p:cNvSpPr>
              <p:nvPr/>
            </p:nvSpPr>
            <p:spPr bwMode="auto">
              <a:xfrm flipV="1">
                <a:off x="1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7" name="Line 702"/>
              <p:cNvSpPr>
                <a:spLocks noChangeShapeType="1"/>
              </p:cNvSpPr>
              <p:nvPr/>
            </p:nvSpPr>
            <p:spPr bwMode="auto">
              <a:xfrm flipV="1">
                <a:off x="2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8" name="Line 703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9" name="Line 704"/>
              <p:cNvSpPr>
                <a:spLocks noChangeShapeType="1"/>
              </p:cNvSpPr>
              <p:nvPr/>
            </p:nvSpPr>
            <p:spPr bwMode="auto">
              <a:xfrm flipV="1">
                <a:off x="4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0" name="Line 705"/>
              <p:cNvSpPr>
                <a:spLocks noChangeShapeType="1"/>
              </p:cNvSpPr>
              <p:nvPr/>
            </p:nvSpPr>
            <p:spPr bwMode="auto">
              <a:xfrm flipV="1">
                <a:off x="5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1" name="Line 706"/>
              <p:cNvSpPr>
                <a:spLocks noChangeShapeType="1"/>
              </p:cNvSpPr>
              <p:nvPr/>
            </p:nvSpPr>
            <p:spPr bwMode="auto">
              <a:xfrm flipV="1">
                <a:off x="6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2" name="Line 707"/>
              <p:cNvSpPr>
                <a:spLocks noChangeShapeType="1"/>
              </p:cNvSpPr>
              <p:nvPr/>
            </p:nvSpPr>
            <p:spPr bwMode="auto">
              <a:xfrm flipV="1">
                <a:off x="7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3" name="Line 708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4" name="Line 709"/>
              <p:cNvSpPr>
                <a:spLocks noChangeShapeType="1"/>
              </p:cNvSpPr>
              <p:nvPr/>
            </p:nvSpPr>
            <p:spPr bwMode="auto">
              <a:xfrm flipV="1">
                <a:off x="9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5" name="Line 710"/>
              <p:cNvSpPr>
                <a:spLocks noChangeShapeType="1"/>
              </p:cNvSpPr>
              <p:nvPr/>
            </p:nvSpPr>
            <p:spPr bwMode="auto">
              <a:xfrm flipV="1">
                <a:off x="10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6" name="Line 711"/>
              <p:cNvSpPr>
                <a:spLocks noChangeShapeType="1"/>
              </p:cNvSpPr>
              <p:nvPr/>
            </p:nvSpPr>
            <p:spPr bwMode="auto">
              <a:xfrm flipV="1">
                <a:off x="11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7" name="Line 712"/>
              <p:cNvSpPr>
                <a:spLocks noChangeShapeType="1"/>
              </p:cNvSpPr>
              <p:nvPr/>
            </p:nvSpPr>
            <p:spPr bwMode="auto">
              <a:xfrm flipV="1">
                <a:off x="12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8" name="Line 713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9" name="Line 714"/>
              <p:cNvSpPr>
                <a:spLocks noChangeShapeType="1"/>
              </p:cNvSpPr>
              <p:nvPr/>
            </p:nvSpPr>
            <p:spPr bwMode="auto">
              <a:xfrm flipV="1">
                <a:off x="14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0" name="Line 715"/>
              <p:cNvSpPr>
                <a:spLocks noChangeShapeType="1"/>
              </p:cNvSpPr>
              <p:nvPr/>
            </p:nvSpPr>
            <p:spPr bwMode="auto">
              <a:xfrm flipV="1">
                <a:off x="15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1" name="Line 716"/>
              <p:cNvSpPr>
                <a:spLocks noChangeShapeType="1"/>
              </p:cNvSpPr>
              <p:nvPr/>
            </p:nvSpPr>
            <p:spPr bwMode="auto">
              <a:xfrm flipV="1">
                <a:off x="16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2" name="Line 717"/>
              <p:cNvSpPr>
                <a:spLocks noChangeShapeType="1"/>
              </p:cNvSpPr>
              <p:nvPr/>
            </p:nvSpPr>
            <p:spPr bwMode="auto">
              <a:xfrm flipV="1">
                <a:off x="17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3" name="Line 718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4" name="Line 719"/>
              <p:cNvSpPr>
                <a:spLocks noChangeShapeType="1"/>
              </p:cNvSpPr>
              <p:nvPr/>
            </p:nvSpPr>
            <p:spPr bwMode="auto">
              <a:xfrm flipV="1">
                <a:off x="19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5" name="Line 720"/>
              <p:cNvSpPr>
                <a:spLocks noChangeShapeType="1"/>
              </p:cNvSpPr>
              <p:nvPr/>
            </p:nvSpPr>
            <p:spPr bwMode="auto">
              <a:xfrm flipV="1">
                <a:off x="20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6" name="Line 721"/>
              <p:cNvSpPr>
                <a:spLocks noChangeShapeType="1"/>
              </p:cNvSpPr>
              <p:nvPr/>
            </p:nvSpPr>
            <p:spPr bwMode="auto">
              <a:xfrm flipV="1">
                <a:off x="21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7" name="Line 722"/>
              <p:cNvSpPr>
                <a:spLocks noChangeShapeType="1"/>
              </p:cNvSpPr>
              <p:nvPr/>
            </p:nvSpPr>
            <p:spPr bwMode="auto">
              <a:xfrm flipV="1">
                <a:off x="22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8" name="Line 723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9" name="Line 724"/>
              <p:cNvSpPr>
                <a:spLocks noChangeShapeType="1"/>
              </p:cNvSpPr>
              <p:nvPr/>
            </p:nvSpPr>
            <p:spPr bwMode="auto">
              <a:xfrm flipV="1">
                <a:off x="24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0" name="Line 725"/>
              <p:cNvSpPr>
                <a:spLocks noChangeShapeType="1"/>
              </p:cNvSpPr>
              <p:nvPr/>
            </p:nvSpPr>
            <p:spPr bwMode="auto">
              <a:xfrm flipV="1">
                <a:off x="25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1" name="Line 726"/>
              <p:cNvSpPr>
                <a:spLocks noChangeShapeType="1"/>
              </p:cNvSpPr>
              <p:nvPr/>
            </p:nvSpPr>
            <p:spPr bwMode="auto">
              <a:xfrm flipV="1">
                <a:off x="26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2" name="Line 727"/>
              <p:cNvSpPr>
                <a:spLocks noChangeShapeType="1"/>
              </p:cNvSpPr>
              <p:nvPr/>
            </p:nvSpPr>
            <p:spPr bwMode="auto">
              <a:xfrm flipV="1">
                <a:off x="27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3" name="Line 72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4" name="Line 729"/>
              <p:cNvSpPr>
                <a:spLocks noChangeShapeType="1"/>
              </p:cNvSpPr>
              <p:nvPr/>
            </p:nvSpPr>
            <p:spPr bwMode="auto">
              <a:xfrm flipV="1">
                <a:off x="29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5" name="Line 730"/>
              <p:cNvSpPr>
                <a:spLocks noChangeShapeType="1"/>
              </p:cNvSpPr>
              <p:nvPr/>
            </p:nvSpPr>
            <p:spPr bwMode="auto">
              <a:xfrm flipV="1">
                <a:off x="30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6" name="Line 731"/>
              <p:cNvSpPr>
                <a:spLocks noChangeShapeType="1"/>
              </p:cNvSpPr>
              <p:nvPr/>
            </p:nvSpPr>
            <p:spPr bwMode="auto">
              <a:xfrm flipV="1">
                <a:off x="31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7" name="Line 732"/>
              <p:cNvSpPr>
                <a:spLocks noChangeShapeType="1"/>
              </p:cNvSpPr>
              <p:nvPr/>
            </p:nvSpPr>
            <p:spPr bwMode="auto">
              <a:xfrm flipV="1">
                <a:off x="32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8" name="Line 733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9" name="Line 734"/>
              <p:cNvSpPr>
                <a:spLocks noChangeShapeType="1"/>
              </p:cNvSpPr>
              <p:nvPr/>
            </p:nvSpPr>
            <p:spPr bwMode="auto">
              <a:xfrm flipV="1">
                <a:off x="34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0" name="Line 735"/>
              <p:cNvSpPr>
                <a:spLocks noChangeShapeType="1"/>
              </p:cNvSpPr>
              <p:nvPr/>
            </p:nvSpPr>
            <p:spPr bwMode="auto">
              <a:xfrm flipV="1">
                <a:off x="357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1" name="Line 736"/>
              <p:cNvSpPr>
                <a:spLocks noChangeShapeType="1"/>
              </p:cNvSpPr>
              <p:nvPr/>
            </p:nvSpPr>
            <p:spPr bwMode="auto">
              <a:xfrm flipV="1">
                <a:off x="36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2" name="Line 737"/>
              <p:cNvSpPr>
                <a:spLocks noChangeShapeType="1"/>
              </p:cNvSpPr>
              <p:nvPr/>
            </p:nvSpPr>
            <p:spPr bwMode="auto">
              <a:xfrm flipV="1">
                <a:off x="37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3" name="Line 738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4" name="Line 739"/>
              <p:cNvSpPr>
                <a:spLocks noChangeShapeType="1"/>
              </p:cNvSpPr>
              <p:nvPr/>
            </p:nvSpPr>
            <p:spPr bwMode="auto">
              <a:xfrm flipV="1">
                <a:off x="39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5" name="Line 740"/>
              <p:cNvSpPr>
                <a:spLocks noChangeShapeType="1"/>
              </p:cNvSpPr>
              <p:nvPr/>
            </p:nvSpPr>
            <p:spPr bwMode="auto">
              <a:xfrm flipV="1">
                <a:off x="40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6" name="Line 741"/>
              <p:cNvSpPr>
                <a:spLocks noChangeShapeType="1"/>
              </p:cNvSpPr>
              <p:nvPr/>
            </p:nvSpPr>
            <p:spPr bwMode="auto">
              <a:xfrm flipV="1">
                <a:off x="41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7" name="Line 742"/>
              <p:cNvSpPr>
                <a:spLocks noChangeShapeType="1"/>
              </p:cNvSpPr>
              <p:nvPr/>
            </p:nvSpPr>
            <p:spPr bwMode="auto">
              <a:xfrm flipV="1">
                <a:off x="42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8" name="Line 743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9" name="Line 744"/>
              <p:cNvSpPr>
                <a:spLocks noChangeShapeType="1"/>
              </p:cNvSpPr>
              <p:nvPr/>
            </p:nvSpPr>
            <p:spPr bwMode="auto">
              <a:xfrm flipV="1">
                <a:off x="44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0" name="Line 745"/>
              <p:cNvSpPr>
                <a:spLocks noChangeShapeType="1"/>
              </p:cNvSpPr>
              <p:nvPr/>
            </p:nvSpPr>
            <p:spPr bwMode="auto">
              <a:xfrm flipV="1">
                <a:off x="45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1" name="Line 746"/>
              <p:cNvSpPr>
                <a:spLocks noChangeShapeType="1"/>
              </p:cNvSpPr>
              <p:nvPr/>
            </p:nvSpPr>
            <p:spPr bwMode="auto">
              <a:xfrm flipV="1">
                <a:off x="46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2" name="Line 747"/>
              <p:cNvSpPr>
                <a:spLocks noChangeShapeType="1"/>
              </p:cNvSpPr>
              <p:nvPr/>
            </p:nvSpPr>
            <p:spPr bwMode="auto">
              <a:xfrm flipV="1">
                <a:off x="47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3" name="Line 748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4" name="Line 749"/>
              <p:cNvSpPr>
                <a:spLocks noChangeShapeType="1"/>
              </p:cNvSpPr>
              <p:nvPr/>
            </p:nvSpPr>
            <p:spPr bwMode="auto">
              <a:xfrm flipV="1">
                <a:off x="49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5" name="Line 750"/>
              <p:cNvSpPr>
                <a:spLocks noChangeShapeType="1"/>
              </p:cNvSpPr>
              <p:nvPr/>
            </p:nvSpPr>
            <p:spPr bwMode="auto">
              <a:xfrm flipV="1">
                <a:off x="50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6" name="Line 751"/>
              <p:cNvSpPr>
                <a:spLocks noChangeShapeType="1"/>
              </p:cNvSpPr>
              <p:nvPr/>
            </p:nvSpPr>
            <p:spPr bwMode="auto">
              <a:xfrm flipV="1">
                <a:off x="516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7" name="Line 752"/>
              <p:cNvSpPr>
                <a:spLocks noChangeShapeType="1"/>
              </p:cNvSpPr>
              <p:nvPr/>
            </p:nvSpPr>
            <p:spPr bwMode="auto">
              <a:xfrm flipV="1">
                <a:off x="52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8" name="Line 753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99" name="Line 754"/>
              <p:cNvSpPr>
                <a:spLocks noChangeShapeType="1"/>
              </p:cNvSpPr>
              <p:nvPr/>
            </p:nvSpPr>
            <p:spPr bwMode="auto">
              <a:xfrm flipV="1">
                <a:off x="54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0" name="Line 755"/>
              <p:cNvSpPr>
                <a:spLocks noChangeShapeType="1"/>
              </p:cNvSpPr>
              <p:nvPr/>
            </p:nvSpPr>
            <p:spPr bwMode="auto">
              <a:xfrm flipV="1">
                <a:off x="55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1" name="Line 756"/>
              <p:cNvSpPr>
                <a:spLocks noChangeShapeType="1"/>
              </p:cNvSpPr>
              <p:nvPr/>
            </p:nvSpPr>
            <p:spPr bwMode="auto">
              <a:xfrm flipV="1">
                <a:off x="56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2" name="Line 757"/>
              <p:cNvSpPr>
                <a:spLocks noChangeShapeType="1"/>
              </p:cNvSpPr>
              <p:nvPr/>
            </p:nvSpPr>
            <p:spPr bwMode="auto">
              <a:xfrm flipV="1">
                <a:off x="57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3" name="Line 758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4" name="Line 759"/>
              <p:cNvSpPr>
                <a:spLocks noChangeShapeType="1"/>
              </p:cNvSpPr>
              <p:nvPr/>
            </p:nvSpPr>
            <p:spPr bwMode="auto">
              <a:xfrm>
                <a:off x="-110" y="362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5" name="Line 760"/>
              <p:cNvSpPr>
                <a:spLocks noChangeShapeType="1"/>
              </p:cNvSpPr>
              <p:nvPr/>
            </p:nvSpPr>
            <p:spPr bwMode="auto">
              <a:xfrm>
                <a:off x="-110" y="35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6" name="Line 761"/>
              <p:cNvSpPr>
                <a:spLocks noChangeShapeType="1"/>
              </p:cNvSpPr>
              <p:nvPr/>
            </p:nvSpPr>
            <p:spPr bwMode="auto">
              <a:xfrm>
                <a:off x="-110" y="35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7" name="Line 762"/>
              <p:cNvSpPr>
                <a:spLocks noChangeShapeType="1"/>
              </p:cNvSpPr>
              <p:nvPr/>
            </p:nvSpPr>
            <p:spPr bwMode="auto">
              <a:xfrm>
                <a:off x="-110" y="34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8" name="Line 763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9" name="Line 764"/>
              <p:cNvSpPr>
                <a:spLocks noChangeShapeType="1"/>
              </p:cNvSpPr>
              <p:nvPr/>
            </p:nvSpPr>
            <p:spPr bwMode="auto">
              <a:xfrm>
                <a:off x="-110" y="33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0" name="Line 765"/>
              <p:cNvSpPr>
                <a:spLocks noChangeShapeType="1"/>
              </p:cNvSpPr>
              <p:nvPr/>
            </p:nvSpPr>
            <p:spPr bwMode="auto">
              <a:xfrm>
                <a:off x="-110" y="33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1" name="Line 766"/>
              <p:cNvSpPr>
                <a:spLocks noChangeShapeType="1"/>
              </p:cNvSpPr>
              <p:nvPr/>
            </p:nvSpPr>
            <p:spPr bwMode="auto">
              <a:xfrm>
                <a:off x="-110" y="32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2" name="Line 767"/>
              <p:cNvSpPr>
                <a:spLocks noChangeShapeType="1"/>
              </p:cNvSpPr>
              <p:nvPr/>
            </p:nvSpPr>
            <p:spPr bwMode="auto">
              <a:xfrm>
                <a:off x="-110" y="322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3" name="Line 768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4" name="Line 769"/>
              <p:cNvSpPr>
                <a:spLocks noChangeShapeType="1"/>
              </p:cNvSpPr>
              <p:nvPr/>
            </p:nvSpPr>
            <p:spPr bwMode="auto">
              <a:xfrm>
                <a:off x="-110" y="312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5" name="Line 770"/>
              <p:cNvSpPr>
                <a:spLocks noChangeShapeType="1"/>
              </p:cNvSpPr>
              <p:nvPr/>
            </p:nvSpPr>
            <p:spPr bwMode="auto">
              <a:xfrm>
                <a:off x="-110" y="30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6" name="Line 771"/>
              <p:cNvSpPr>
                <a:spLocks noChangeShapeType="1"/>
              </p:cNvSpPr>
              <p:nvPr/>
            </p:nvSpPr>
            <p:spPr bwMode="auto">
              <a:xfrm>
                <a:off x="-110" y="30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7" name="Line 772"/>
              <p:cNvSpPr>
                <a:spLocks noChangeShapeType="1"/>
              </p:cNvSpPr>
              <p:nvPr/>
            </p:nvSpPr>
            <p:spPr bwMode="auto">
              <a:xfrm>
                <a:off x="-110" y="29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8" name="Line 773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9" name="Line 774"/>
              <p:cNvSpPr>
                <a:spLocks noChangeShapeType="1"/>
              </p:cNvSpPr>
              <p:nvPr/>
            </p:nvSpPr>
            <p:spPr bwMode="auto">
              <a:xfrm>
                <a:off x="-110" y="28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0" name="Line 775"/>
              <p:cNvSpPr>
                <a:spLocks noChangeShapeType="1"/>
              </p:cNvSpPr>
              <p:nvPr/>
            </p:nvSpPr>
            <p:spPr bwMode="auto">
              <a:xfrm>
                <a:off x="-110" y="28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1" name="Line 776"/>
              <p:cNvSpPr>
                <a:spLocks noChangeShapeType="1"/>
              </p:cNvSpPr>
              <p:nvPr/>
            </p:nvSpPr>
            <p:spPr bwMode="auto">
              <a:xfrm>
                <a:off x="-110" y="27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2" name="Line 777"/>
              <p:cNvSpPr>
                <a:spLocks noChangeShapeType="1"/>
              </p:cNvSpPr>
              <p:nvPr/>
            </p:nvSpPr>
            <p:spPr bwMode="auto">
              <a:xfrm>
                <a:off x="-110" y="27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3" name="Line 778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4" name="Line 779"/>
              <p:cNvSpPr>
                <a:spLocks noChangeShapeType="1"/>
              </p:cNvSpPr>
              <p:nvPr/>
            </p:nvSpPr>
            <p:spPr bwMode="auto">
              <a:xfrm>
                <a:off x="-110" y="26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5" name="Line 780"/>
              <p:cNvSpPr>
                <a:spLocks noChangeShapeType="1"/>
              </p:cNvSpPr>
              <p:nvPr/>
            </p:nvSpPr>
            <p:spPr bwMode="auto">
              <a:xfrm>
                <a:off x="-110" y="25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6" name="Line 781"/>
              <p:cNvSpPr>
                <a:spLocks noChangeShapeType="1"/>
              </p:cNvSpPr>
              <p:nvPr/>
            </p:nvSpPr>
            <p:spPr bwMode="auto">
              <a:xfrm>
                <a:off x="-110" y="25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7" name="Line 782"/>
              <p:cNvSpPr>
                <a:spLocks noChangeShapeType="1"/>
              </p:cNvSpPr>
              <p:nvPr/>
            </p:nvSpPr>
            <p:spPr bwMode="auto">
              <a:xfrm>
                <a:off x="-110" y="24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8" name="Line 783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9" name="Line 784"/>
              <p:cNvSpPr>
                <a:spLocks noChangeShapeType="1"/>
              </p:cNvSpPr>
              <p:nvPr/>
            </p:nvSpPr>
            <p:spPr bwMode="auto">
              <a:xfrm>
                <a:off x="-110" y="23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0" name="Line 785"/>
              <p:cNvSpPr>
                <a:spLocks noChangeShapeType="1"/>
              </p:cNvSpPr>
              <p:nvPr/>
            </p:nvSpPr>
            <p:spPr bwMode="auto">
              <a:xfrm>
                <a:off x="-110" y="23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1" name="Line 786"/>
              <p:cNvSpPr>
                <a:spLocks noChangeShapeType="1"/>
              </p:cNvSpPr>
              <p:nvPr/>
            </p:nvSpPr>
            <p:spPr bwMode="auto">
              <a:xfrm>
                <a:off x="-110" y="22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2" name="Line 787"/>
              <p:cNvSpPr>
                <a:spLocks noChangeShapeType="1"/>
              </p:cNvSpPr>
              <p:nvPr/>
            </p:nvSpPr>
            <p:spPr bwMode="auto">
              <a:xfrm>
                <a:off x="-110" y="22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3" name="Line 788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4" name="Line 789"/>
              <p:cNvSpPr>
                <a:spLocks noChangeShapeType="1"/>
              </p:cNvSpPr>
              <p:nvPr/>
            </p:nvSpPr>
            <p:spPr bwMode="auto">
              <a:xfrm>
                <a:off x="-110" y="21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5" name="Line 790"/>
              <p:cNvSpPr>
                <a:spLocks noChangeShapeType="1"/>
              </p:cNvSpPr>
              <p:nvPr/>
            </p:nvSpPr>
            <p:spPr bwMode="auto">
              <a:xfrm>
                <a:off x="-110" y="20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6" name="Line 791"/>
              <p:cNvSpPr>
                <a:spLocks noChangeShapeType="1"/>
              </p:cNvSpPr>
              <p:nvPr/>
            </p:nvSpPr>
            <p:spPr bwMode="auto">
              <a:xfrm>
                <a:off x="-110" y="20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7" name="Line 792"/>
              <p:cNvSpPr>
                <a:spLocks noChangeShapeType="1"/>
              </p:cNvSpPr>
              <p:nvPr/>
            </p:nvSpPr>
            <p:spPr bwMode="auto">
              <a:xfrm>
                <a:off x="-110" y="19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8" name="Line 793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39" name="Line 794"/>
              <p:cNvSpPr>
                <a:spLocks noChangeShapeType="1"/>
              </p:cNvSpPr>
              <p:nvPr/>
            </p:nvSpPr>
            <p:spPr bwMode="auto">
              <a:xfrm>
                <a:off x="-110" y="18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0" name="Line 795"/>
              <p:cNvSpPr>
                <a:spLocks noChangeShapeType="1"/>
              </p:cNvSpPr>
              <p:nvPr/>
            </p:nvSpPr>
            <p:spPr bwMode="auto">
              <a:xfrm>
                <a:off x="-110" y="18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1" name="Line 796"/>
              <p:cNvSpPr>
                <a:spLocks noChangeShapeType="1"/>
              </p:cNvSpPr>
              <p:nvPr/>
            </p:nvSpPr>
            <p:spPr bwMode="auto">
              <a:xfrm>
                <a:off x="-110" y="17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2" name="Line 797"/>
              <p:cNvSpPr>
                <a:spLocks noChangeShapeType="1"/>
              </p:cNvSpPr>
              <p:nvPr/>
            </p:nvSpPr>
            <p:spPr bwMode="auto">
              <a:xfrm>
                <a:off x="-110" y="17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3" name="Line 798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4" name="Line 799"/>
              <p:cNvSpPr>
                <a:spLocks noChangeShapeType="1"/>
              </p:cNvSpPr>
              <p:nvPr/>
            </p:nvSpPr>
            <p:spPr bwMode="auto">
              <a:xfrm>
                <a:off x="-110" y="16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5" name="Line 800"/>
              <p:cNvSpPr>
                <a:spLocks noChangeShapeType="1"/>
              </p:cNvSpPr>
              <p:nvPr/>
            </p:nvSpPr>
            <p:spPr bwMode="auto">
              <a:xfrm>
                <a:off x="-110" y="15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6" name="Line 801"/>
              <p:cNvSpPr>
                <a:spLocks noChangeShapeType="1"/>
              </p:cNvSpPr>
              <p:nvPr/>
            </p:nvSpPr>
            <p:spPr bwMode="auto">
              <a:xfrm>
                <a:off x="-110" y="15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7" name="Line 802"/>
              <p:cNvSpPr>
                <a:spLocks noChangeShapeType="1"/>
              </p:cNvSpPr>
              <p:nvPr/>
            </p:nvSpPr>
            <p:spPr bwMode="auto">
              <a:xfrm>
                <a:off x="-110" y="14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8" name="Line 803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49" name="Line 804"/>
              <p:cNvSpPr>
                <a:spLocks noChangeShapeType="1"/>
              </p:cNvSpPr>
              <p:nvPr/>
            </p:nvSpPr>
            <p:spPr bwMode="auto">
              <a:xfrm>
                <a:off x="-110" y="13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0" name="Line 805"/>
              <p:cNvSpPr>
                <a:spLocks noChangeShapeType="1"/>
              </p:cNvSpPr>
              <p:nvPr/>
            </p:nvSpPr>
            <p:spPr bwMode="auto">
              <a:xfrm>
                <a:off x="-110" y="13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1" name="Line 806"/>
              <p:cNvSpPr>
                <a:spLocks noChangeShapeType="1"/>
              </p:cNvSpPr>
              <p:nvPr/>
            </p:nvSpPr>
            <p:spPr bwMode="auto">
              <a:xfrm>
                <a:off x="-110" y="12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2" name="Line 807"/>
              <p:cNvSpPr>
                <a:spLocks noChangeShapeType="1"/>
              </p:cNvSpPr>
              <p:nvPr/>
            </p:nvSpPr>
            <p:spPr bwMode="auto">
              <a:xfrm>
                <a:off x="-110" y="12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3" name="Line 808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4" name="Line 809"/>
              <p:cNvSpPr>
                <a:spLocks noChangeShapeType="1"/>
              </p:cNvSpPr>
              <p:nvPr/>
            </p:nvSpPr>
            <p:spPr bwMode="auto">
              <a:xfrm>
                <a:off x="-110" y="11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5" name="Line 810"/>
              <p:cNvSpPr>
                <a:spLocks noChangeShapeType="1"/>
              </p:cNvSpPr>
              <p:nvPr/>
            </p:nvSpPr>
            <p:spPr bwMode="auto">
              <a:xfrm>
                <a:off x="-110" y="10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6" name="Line 811"/>
              <p:cNvSpPr>
                <a:spLocks noChangeShapeType="1"/>
              </p:cNvSpPr>
              <p:nvPr/>
            </p:nvSpPr>
            <p:spPr bwMode="auto">
              <a:xfrm>
                <a:off x="-110" y="10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7" name="Line 812"/>
              <p:cNvSpPr>
                <a:spLocks noChangeShapeType="1"/>
              </p:cNvSpPr>
              <p:nvPr/>
            </p:nvSpPr>
            <p:spPr bwMode="auto">
              <a:xfrm>
                <a:off x="-110" y="9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8" name="Line 813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9" name="Line 814"/>
              <p:cNvSpPr>
                <a:spLocks noChangeShapeType="1"/>
              </p:cNvSpPr>
              <p:nvPr/>
            </p:nvSpPr>
            <p:spPr bwMode="auto">
              <a:xfrm>
                <a:off x="-110" y="8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0" name="Line 815"/>
              <p:cNvSpPr>
                <a:spLocks noChangeShapeType="1"/>
              </p:cNvSpPr>
              <p:nvPr/>
            </p:nvSpPr>
            <p:spPr bwMode="auto">
              <a:xfrm>
                <a:off x="-110" y="8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1" name="Line 816"/>
              <p:cNvSpPr>
                <a:spLocks noChangeShapeType="1"/>
              </p:cNvSpPr>
              <p:nvPr/>
            </p:nvSpPr>
            <p:spPr bwMode="auto">
              <a:xfrm>
                <a:off x="-110" y="7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2" name="Line 817"/>
              <p:cNvSpPr>
                <a:spLocks noChangeShapeType="1"/>
              </p:cNvSpPr>
              <p:nvPr/>
            </p:nvSpPr>
            <p:spPr bwMode="auto">
              <a:xfrm>
                <a:off x="-110" y="73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3" name="Line 81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4" name="Line 819"/>
              <p:cNvSpPr>
                <a:spLocks noChangeShapeType="1"/>
              </p:cNvSpPr>
              <p:nvPr/>
            </p:nvSpPr>
            <p:spPr bwMode="auto">
              <a:xfrm flipV="1">
                <a:off x="-110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5" name="Line 820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6" name="Line 821"/>
              <p:cNvSpPr>
                <a:spLocks noChangeShapeType="1"/>
              </p:cNvSpPr>
              <p:nvPr/>
            </p:nvSpPr>
            <p:spPr bwMode="auto">
              <a:xfrm flipV="1">
                <a:off x="388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7" name="Line 822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8" name="Line 823"/>
              <p:cNvSpPr>
                <a:spLocks noChangeShapeType="1"/>
              </p:cNvSpPr>
              <p:nvPr/>
            </p:nvSpPr>
            <p:spPr bwMode="auto">
              <a:xfrm flipV="1">
                <a:off x="88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69" name="Line 824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0" name="Line 825"/>
              <p:cNvSpPr>
                <a:spLocks noChangeShapeType="1"/>
              </p:cNvSpPr>
              <p:nvPr/>
            </p:nvSpPr>
            <p:spPr bwMode="auto">
              <a:xfrm flipV="1">
                <a:off x="138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1" name="Line 826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2" name="Line 827"/>
              <p:cNvSpPr>
                <a:spLocks noChangeShapeType="1"/>
              </p:cNvSpPr>
              <p:nvPr/>
            </p:nvSpPr>
            <p:spPr bwMode="auto">
              <a:xfrm flipV="1">
                <a:off x="1882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3" name="Line 828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4" name="Line 829"/>
              <p:cNvSpPr>
                <a:spLocks noChangeShapeType="1"/>
              </p:cNvSpPr>
              <p:nvPr/>
            </p:nvSpPr>
            <p:spPr bwMode="auto">
              <a:xfrm flipV="1">
                <a:off x="237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5" name="Line 830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6" name="Line 831"/>
              <p:cNvSpPr>
                <a:spLocks noChangeShapeType="1"/>
              </p:cNvSpPr>
              <p:nvPr/>
            </p:nvSpPr>
            <p:spPr bwMode="auto">
              <a:xfrm flipV="1">
                <a:off x="3375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7" name="Line 832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8" name="Line 833"/>
              <p:cNvSpPr>
                <a:spLocks noChangeShapeType="1"/>
              </p:cNvSpPr>
              <p:nvPr/>
            </p:nvSpPr>
            <p:spPr bwMode="auto">
              <a:xfrm flipV="1">
                <a:off x="3873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79" name="Line 834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0" name="Line 835"/>
              <p:cNvSpPr>
                <a:spLocks noChangeShapeType="1"/>
              </p:cNvSpPr>
              <p:nvPr/>
            </p:nvSpPr>
            <p:spPr bwMode="auto">
              <a:xfrm flipV="1">
                <a:off x="4371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1" name="Line 836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2" name="Line 837"/>
              <p:cNvSpPr>
                <a:spLocks noChangeShapeType="1"/>
              </p:cNvSpPr>
              <p:nvPr/>
            </p:nvSpPr>
            <p:spPr bwMode="auto">
              <a:xfrm flipV="1">
                <a:off x="486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3" name="Line 838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4" name="Line 839"/>
              <p:cNvSpPr>
                <a:spLocks noChangeShapeType="1"/>
              </p:cNvSpPr>
              <p:nvPr/>
            </p:nvSpPr>
            <p:spPr bwMode="auto">
              <a:xfrm flipV="1">
                <a:off x="536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5" name="Line 840"/>
              <p:cNvSpPr>
                <a:spLocks noChangeShapeType="1"/>
              </p:cNvSpPr>
              <p:nvPr/>
            </p:nvSpPr>
            <p:spPr bwMode="auto">
              <a:xfrm flipV="1">
                <a:off x="58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6" name="Line 841"/>
              <p:cNvSpPr>
                <a:spLocks noChangeShapeType="1"/>
              </p:cNvSpPr>
              <p:nvPr/>
            </p:nvSpPr>
            <p:spPr bwMode="auto">
              <a:xfrm flipV="1">
                <a:off x="586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7" name="Line 842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8" name="Line 843"/>
              <p:cNvSpPr>
                <a:spLocks noChangeShapeType="1"/>
              </p:cNvSpPr>
              <p:nvPr/>
            </p:nvSpPr>
            <p:spPr bwMode="auto">
              <a:xfrm>
                <a:off x="2857" y="367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9" name="Line 844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0" name="Line 845"/>
              <p:cNvSpPr>
                <a:spLocks noChangeShapeType="1"/>
              </p:cNvSpPr>
              <p:nvPr/>
            </p:nvSpPr>
            <p:spPr bwMode="auto">
              <a:xfrm>
                <a:off x="2857" y="342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1" name="Line 846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2" name="Line 847"/>
              <p:cNvSpPr>
                <a:spLocks noChangeShapeType="1"/>
              </p:cNvSpPr>
              <p:nvPr/>
            </p:nvSpPr>
            <p:spPr bwMode="auto">
              <a:xfrm>
                <a:off x="2857" y="317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3" name="Line 848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4" name="Line 849"/>
              <p:cNvSpPr>
                <a:spLocks noChangeShapeType="1"/>
              </p:cNvSpPr>
              <p:nvPr/>
            </p:nvSpPr>
            <p:spPr bwMode="auto">
              <a:xfrm>
                <a:off x="2857" y="2926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5" name="Line 850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6" name="Line 851"/>
              <p:cNvSpPr>
                <a:spLocks noChangeShapeType="1"/>
              </p:cNvSpPr>
              <p:nvPr/>
            </p:nvSpPr>
            <p:spPr bwMode="auto">
              <a:xfrm>
                <a:off x="2857" y="2677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7" name="Line 852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8" name="Line 853"/>
              <p:cNvSpPr>
                <a:spLocks noChangeShapeType="1"/>
              </p:cNvSpPr>
              <p:nvPr/>
            </p:nvSpPr>
            <p:spPr bwMode="auto">
              <a:xfrm>
                <a:off x="2857" y="2428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9" name="Line 854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0" name="Line 855"/>
              <p:cNvSpPr>
                <a:spLocks noChangeShapeType="1"/>
              </p:cNvSpPr>
              <p:nvPr/>
            </p:nvSpPr>
            <p:spPr bwMode="auto">
              <a:xfrm>
                <a:off x="2857" y="1930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1" name="Line 856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2" name="Line 857"/>
              <p:cNvSpPr>
                <a:spLocks noChangeShapeType="1"/>
              </p:cNvSpPr>
              <p:nvPr/>
            </p:nvSpPr>
            <p:spPr bwMode="auto">
              <a:xfrm>
                <a:off x="2857" y="1681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3" name="Line 858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4" name="Line 859"/>
              <p:cNvSpPr>
                <a:spLocks noChangeShapeType="1"/>
              </p:cNvSpPr>
              <p:nvPr/>
            </p:nvSpPr>
            <p:spPr bwMode="auto">
              <a:xfrm>
                <a:off x="2857" y="1432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5" name="Line 860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6" name="Line 861"/>
              <p:cNvSpPr>
                <a:spLocks noChangeShapeType="1"/>
              </p:cNvSpPr>
              <p:nvPr/>
            </p:nvSpPr>
            <p:spPr bwMode="auto">
              <a:xfrm>
                <a:off x="2857" y="118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7" name="Line 862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8" name="Line 863"/>
              <p:cNvSpPr>
                <a:spLocks noChangeShapeType="1"/>
              </p:cNvSpPr>
              <p:nvPr/>
            </p:nvSpPr>
            <p:spPr bwMode="auto">
              <a:xfrm>
                <a:off x="2857" y="93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09" name="Line 864"/>
              <p:cNvSpPr>
                <a:spLocks noChangeShapeType="1"/>
              </p:cNvSpPr>
              <p:nvPr/>
            </p:nvSpPr>
            <p:spPr bwMode="auto">
              <a:xfrm>
                <a:off x="-110" y="68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10" name="Line 865"/>
              <p:cNvSpPr>
                <a:spLocks noChangeShapeType="1"/>
              </p:cNvSpPr>
              <p:nvPr/>
            </p:nvSpPr>
            <p:spPr bwMode="auto">
              <a:xfrm>
                <a:off x="2857" y="68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11" name="Line 866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12" name="Freeform 867"/>
              <p:cNvSpPr>
                <a:spLocks/>
              </p:cNvSpPr>
              <p:nvPr/>
            </p:nvSpPr>
            <p:spPr bwMode="auto">
              <a:xfrm>
                <a:off x="5864" y="2161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0 w 36"/>
                  <a:gd name="T3" fmla="*/ 0 h 36"/>
                  <a:gd name="T4" fmla="*/ 36 w 36"/>
                  <a:gd name="T5" fmla="*/ 18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0" y="0"/>
                    </a:lnTo>
                    <a:lnTo>
                      <a:pt x="36" y="18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13" name="Line 86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14" name="Freeform 869"/>
              <p:cNvSpPr>
                <a:spLocks/>
              </p:cNvSpPr>
              <p:nvPr/>
            </p:nvSpPr>
            <p:spPr bwMode="auto">
              <a:xfrm>
                <a:off x="2859" y="649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36 w 36"/>
                  <a:gd name="T3" fmla="*/ 36 h 36"/>
                  <a:gd name="T4" fmla="*/ 18 w 36"/>
                  <a:gd name="T5" fmla="*/ 0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36" y="36"/>
                    </a:lnTo>
                    <a:lnTo>
                      <a:pt x="1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15" name="Oval 870"/>
              <p:cNvSpPr>
                <a:spLocks noChangeArrowheads="1"/>
              </p:cNvSpPr>
              <p:nvPr/>
            </p:nvSpPr>
            <p:spPr bwMode="auto">
              <a:xfrm>
                <a:off x="2817" y="2123"/>
                <a:ext cx="115" cy="115"/>
              </a:xfrm>
              <a:prstGeom prst="ellips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E">
                  <a:solidFill>
                    <a:srgbClr val="990033"/>
                  </a:solidFill>
                  <a:latin typeface="Calibri" pitchFamily="34" charset="0"/>
                </a:endParaRPr>
              </a:p>
            </p:txBody>
          </p:sp>
          <p:sp>
            <p:nvSpPr>
              <p:cNvPr id="16616" name="Line 871"/>
              <p:cNvSpPr>
                <a:spLocks noChangeShapeType="1"/>
              </p:cNvSpPr>
              <p:nvPr/>
            </p:nvSpPr>
            <p:spPr bwMode="auto">
              <a:xfrm flipV="1">
                <a:off x="-110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17" name="Rectangle 872"/>
              <p:cNvSpPr>
                <a:spLocks noChangeArrowheads="1"/>
              </p:cNvSpPr>
              <p:nvPr/>
            </p:nvSpPr>
            <p:spPr bwMode="auto">
              <a:xfrm>
                <a:off x="-173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18" name="Line 873"/>
              <p:cNvSpPr>
                <a:spLocks noChangeShapeType="1"/>
              </p:cNvSpPr>
              <p:nvPr/>
            </p:nvSpPr>
            <p:spPr bwMode="auto">
              <a:xfrm flipV="1">
                <a:off x="388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19" name="Rectangle 874"/>
              <p:cNvSpPr>
                <a:spLocks noChangeArrowheads="1"/>
              </p:cNvSpPr>
              <p:nvPr/>
            </p:nvSpPr>
            <p:spPr bwMode="auto">
              <a:xfrm>
                <a:off x="326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20" name="Line 875"/>
              <p:cNvSpPr>
                <a:spLocks noChangeShapeType="1"/>
              </p:cNvSpPr>
              <p:nvPr/>
            </p:nvSpPr>
            <p:spPr bwMode="auto">
              <a:xfrm flipV="1">
                <a:off x="88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21" name="Rectangle 876"/>
              <p:cNvSpPr>
                <a:spLocks noChangeArrowheads="1"/>
              </p:cNvSpPr>
              <p:nvPr/>
            </p:nvSpPr>
            <p:spPr bwMode="auto">
              <a:xfrm>
                <a:off x="824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22" name="Line 877"/>
              <p:cNvSpPr>
                <a:spLocks noChangeShapeType="1"/>
              </p:cNvSpPr>
              <p:nvPr/>
            </p:nvSpPr>
            <p:spPr bwMode="auto">
              <a:xfrm flipV="1">
                <a:off x="138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23" name="Rectangle 878"/>
              <p:cNvSpPr>
                <a:spLocks noChangeArrowheads="1"/>
              </p:cNvSpPr>
              <p:nvPr/>
            </p:nvSpPr>
            <p:spPr bwMode="auto">
              <a:xfrm>
                <a:off x="1322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24" name="Line 879"/>
              <p:cNvSpPr>
                <a:spLocks noChangeShapeType="1"/>
              </p:cNvSpPr>
              <p:nvPr/>
            </p:nvSpPr>
            <p:spPr bwMode="auto">
              <a:xfrm flipV="1">
                <a:off x="1882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25" name="Rectangle 880"/>
              <p:cNvSpPr>
                <a:spLocks noChangeArrowheads="1"/>
              </p:cNvSpPr>
              <p:nvPr/>
            </p:nvSpPr>
            <p:spPr bwMode="auto">
              <a:xfrm>
                <a:off x="1820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26" name="Line 881"/>
              <p:cNvSpPr>
                <a:spLocks noChangeShapeType="1"/>
              </p:cNvSpPr>
              <p:nvPr/>
            </p:nvSpPr>
            <p:spPr bwMode="auto">
              <a:xfrm flipV="1">
                <a:off x="237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27" name="Rectangle 882"/>
              <p:cNvSpPr>
                <a:spLocks noChangeArrowheads="1"/>
              </p:cNvSpPr>
              <p:nvPr/>
            </p:nvSpPr>
            <p:spPr bwMode="auto">
              <a:xfrm>
                <a:off x="2319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28" name="Line 883"/>
              <p:cNvSpPr>
                <a:spLocks noChangeShapeType="1"/>
              </p:cNvSpPr>
              <p:nvPr/>
            </p:nvSpPr>
            <p:spPr bwMode="auto">
              <a:xfrm flipV="1">
                <a:off x="3375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29" name="Rectangle 884"/>
              <p:cNvSpPr>
                <a:spLocks noChangeArrowheads="1"/>
              </p:cNvSpPr>
              <p:nvPr/>
            </p:nvSpPr>
            <p:spPr bwMode="auto">
              <a:xfrm>
                <a:off x="3338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30" name="Line 885"/>
              <p:cNvSpPr>
                <a:spLocks noChangeShapeType="1"/>
              </p:cNvSpPr>
              <p:nvPr/>
            </p:nvSpPr>
            <p:spPr bwMode="auto">
              <a:xfrm flipV="1">
                <a:off x="3873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31" name="Rectangle 886"/>
              <p:cNvSpPr>
                <a:spLocks noChangeArrowheads="1"/>
              </p:cNvSpPr>
              <p:nvPr/>
            </p:nvSpPr>
            <p:spPr bwMode="auto">
              <a:xfrm>
                <a:off x="3836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32" name="Line 887"/>
              <p:cNvSpPr>
                <a:spLocks noChangeShapeType="1"/>
              </p:cNvSpPr>
              <p:nvPr/>
            </p:nvSpPr>
            <p:spPr bwMode="auto">
              <a:xfrm flipV="1">
                <a:off x="4371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33" name="Rectangle 888"/>
              <p:cNvSpPr>
                <a:spLocks noChangeArrowheads="1"/>
              </p:cNvSpPr>
              <p:nvPr/>
            </p:nvSpPr>
            <p:spPr bwMode="auto">
              <a:xfrm>
                <a:off x="4335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34" name="Line 889"/>
              <p:cNvSpPr>
                <a:spLocks noChangeShapeType="1"/>
              </p:cNvSpPr>
              <p:nvPr/>
            </p:nvSpPr>
            <p:spPr bwMode="auto">
              <a:xfrm flipV="1">
                <a:off x="486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35" name="Rectangle 890"/>
              <p:cNvSpPr>
                <a:spLocks noChangeArrowheads="1"/>
              </p:cNvSpPr>
              <p:nvPr/>
            </p:nvSpPr>
            <p:spPr bwMode="auto">
              <a:xfrm>
                <a:off x="4833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36" name="Line 891"/>
              <p:cNvSpPr>
                <a:spLocks noChangeShapeType="1"/>
              </p:cNvSpPr>
              <p:nvPr/>
            </p:nvSpPr>
            <p:spPr bwMode="auto">
              <a:xfrm flipV="1">
                <a:off x="536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37" name="Rectangle 892"/>
              <p:cNvSpPr>
                <a:spLocks noChangeArrowheads="1"/>
              </p:cNvSpPr>
              <p:nvPr/>
            </p:nvSpPr>
            <p:spPr bwMode="auto">
              <a:xfrm>
                <a:off x="5331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38" name="Line 893"/>
              <p:cNvSpPr>
                <a:spLocks noChangeShapeType="1"/>
              </p:cNvSpPr>
              <p:nvPr/>
            </p:nvSpPr>
            <p:spPr bwMode="auto">
              <a:xfrm flipV="1">
                <a:off x="586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39" name="Rectangle 894"/>
              <p:cNvSpPr>
                <a:spLocks noChangeArrowheads="1"/>
              </p:cNvSpPr>
              <p:nvPr/>
            </p:nvSpPr>
            <p:spPr bwMode="auto">
              <a:xfrm>
                <a:off x="5829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6640" name="Line 895"/>
              <p:cNvSpPr>
                <a:spLocks noChangeShapeType="1"/>
              </p:cNvSpPr>
              <p:nvPr/>
            </p:nvSpPr>
            <p:spPr bwMode="auto">
              <a:xfrm>
                <a:off x="2848" y="367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41" name="Rectangle 896"/>
              <p:cNvSpPr>
                <a:spLocks noChangeArrowheads="1"/>
              </p:cNvSpPr>
              <p:nvPr/>
            </p:nvSpPr>
            <p:spPr bwMode="auto">
              <a:xfrm>
                <a:off x="2700" y="3639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16418" name="Line 898"/>
            <p:cNvSpPr>
              <a:spLocks noChangeShapeType="1"/>
            </p:cNvSpPr>
            <p:nvPr/>
          </p:nvSpPr>
          <p:spPr bwMode="auto">
            <a:xfrm>
              <a:off x="2848" y="342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9" name="Rectangle 899"/>
            <p:cNvSpPr>
              <a:spLocks noChangeArrowheads="1"/>
            </p:cNvSpPr>
            <p:nvPr/>
          </p:nvSpPr>
          <p:spPr bwMode="auto">
            <a:xfrm>
              <a:off x="2700" y="3390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20" name="Line 900"/>
            <p:cNvSpPr>
              <a:spLocks noChangeShapeType="1"/>
            </p:cNvSpPr>
            <p:nvPr/>
          </p:nvSpPr>
          <p:spPr bwMode="auto">
            <a:xfrm>
              <a:off x="2848" y="317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Rectangle 901"/>
            <p:cNvSpPr>
              <a:spLocks noChangeArrowheads="1"/>
            </p:cNvSpPr>
            <p:nvPr/>
          </p:nvSpPr>
          <p:spPr bwMode="auto">
            <a:xfrm>
              <a:off x="2700" y="3141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22" name="Line 902"/>
            <p:cNvSpPr>
              <a:spLocks noChangeShapeType="1"/>
            </p:cNvSpPr>
            <p:nvPr/>
          </p:nvSpPr>
          <p:spPr bwMode="auto">
            <a:xfrm>
              <a:off x="2848" y="2926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Rectangle 903"/>
            <p:cNvSpPr>
              <a:spLocks noChangeArrowheads="1"/>
            </p:cNvSpPr>
            <p:nvPr/>
          </p:nvSpPr>
          <p:spPr bwMode="auto">
            <a:xfrm>
              <a:off x="2700" y="2892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24" name="Line 904"/>
            <p:cNvSpPr>
              <a:spLocks noChangeShapeType="1"/>
            </p:cNvSpPr>
            <p:nvPr/>
          </p:nvSpPr>
          <p:spPr bwMode="auto">
            <a:xfrm>
              <a:off x="2848" y="2677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5" name="Rectangle 905"/>
            <p:cNvSpPr>
              <a:spLocks noChangeArrowheads="1"/>
            </p:cNvSpPr>
            <p:nvPr/>
          </p:nvSpPr>
          <p:spPr bwMode="auto">
            <a:xfrm>
              <a:off x="2700" y="2643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26" name="Line 906"/>
            <p:cNvSpPr>
              <a:spLocks noChangeShapeType="1"/>
            </p:cNvSpPr>
            <p:nvPr/>
          </p:nvSpPr>
          <p:spPr bwMode="auto">
            <a:xfrm>
              <a:off x="2848" y="2428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7" name="Rectangle 907"/>
            <p:cNvSpPr>
              <a:spLocks noChangeArrowheads="1"/>
            </p:cNvSpPr>
            <p:nvPr/>
          </p:nvSpPr>
          <p:spPr bwMode="auto">
            <a:xfrm>
              <a:off x="2700" y="2395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28" name="Line 908"/>
            <p:cNvSpPr>
              <a:spLocks noChangeShapeType="1"/>
            </p:cNvSpPr>
            <p:nvPr/>
          </p:nvSpPr>
          <p:spPr bwMode="auto">
            <a:xfrm>
              <a:off x="2848" y="1930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9" name="Rectangle 909"/>
            <p:cNvSpPr>
              <a:spLocks noChangeArrowheads="1"/>
            </p:cNvSpPr>
            <p:nvPr/>
          </p:nvSpPr>
          <p:spPr bwMode="auto">
            <a:xfrm>
              <a:off x="2745" y="1897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30" name="Line 910"/>
            <p:cNvSpPr>
              <a:spLocks noChangeShapeType="1"/>
            </p:cNvSpPr>
            <p:nvPr/>
          </p:nvSpPr>
          <p:spPr bwMode="auto">
            <a:xfrm>
              <a:off x="2848" y="1681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31" name="Rectangle 911"/>
            <p:cNvSpPr>
              <a:spLocks noChangeArrowheads="1"/>
            </p:cNvSpPr>
            <p:nvPr/>
          </p:nvSpPr>
          <p:spPr bwMode="auto">
            <a:xfrm>
              <a:off x="2745" y="1648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32" name="Line 912"/>
            <p:cNvSpPr>
              <a:spLocks noChangeShapeType="1"/>
            </p:cNvSpPr>
            <p:nvPr/>
          </p:nvSpPr>
          <p:spPr bwMode="auto">
            <a:xfrm>
              <a:off x="2848" y="1432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33" name="Rectangle 913"/>
            <p:cNvSpPr>
              <a:spLocks noChangeArrowheads="1"/>
            </p:cNvSpPr>
            <p:nvPr/>
          </p:nvSpPr>
          <p:spPr bwMode="auto">
            <a:xfrm>
              <a:off x="2745" y="1399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34" name="Line 914"/>
            <p:cNvSpPr>
              <a:spLocks noChangeShapeType="1"/>
            </p:cNvSpPr>
            <p:nvPr/>
          </p:nvSpPr>
          <p:spPr bwMode="auto">
            <a:xfrm>
              <a:off x="2848" y="1183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35" name="Rectangle 915"/>
            <p:cNvSpPr>
              <a:spLocks noChangeArrowheads="1"/>
            </p:cNvSpPr>
            <p:nvPr/>
          </p:nvSpPr>
          <p:spPr bwMode="auto">
            <a:xfrm>
              <a:off x="2745" y="1150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36" name="Line 916"/>
            <p:cNvSpPr>
              <a:spLocks noChangeShapeType="1"/>
            </p:cNvSpPr>
            <p:nvPr/>
          </p:nvSpPr>
          <p:spPr bwMode="auto">
            <a:xfrm>
              <a:off x="2848" y="93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37" name="Rectangle 917"/>
            <p:cNvSpPr>
              <a:spLocks noChangeArrowheads="1"/>
            </p:cNvSpPr>
            <p:nvPr/>
          </p:nvSpPr>
          <p:spPr bwMode="auto">
            <a:xfrm>
              <a:off x="2745" y="901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38" name="Line 918"/>
            <p:cNvSpPr>
              <a:spLocks noChangeShapeType="1"/>
            </p:cNvSpPr>
            <p:nvPr/>
          </p:nvSpPr>
          <p:spPr bwMode="auto">
            <a:xfrm>
              <a:off x="2848" y="68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39" name="Rectangle 919"/>
            <p:cNvSpPr>
              <a:spLocks noChangeArrowheads="1"/>
            </p:cNvSpPr>
            <p:nvPr/>
          </p:nvSpPr>
          <p:spPr bwMode="auto">
            <a:xfrm>
              <a:off x="2745" y="653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6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40" name="Rectangle 920"/>
            <p:cNvSpPr>
              <a:spLocks noChangeArrowheads="1"/>
            </p:cNvSpPr>
            <p:nvPr/>
          </p:nvSpPr>
          <p:spPr bwMode="auto">
            <a:xfrm>
              <a:off x="5795" y="2047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x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6441" name="Rectangle 921"/>
            <p:cNvSpPr>
              <a:spLocks noChangeArrowheads="1"/>
            </p:cNvSpPr>
            <p:nvPr/>
          </p:nvSpPr>
          <p:spPr bwMode="auto">
            <a:xfrm>
              <a:off x="2936" y="653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y</a:t>
              </a:r>
              <a:endParaRPr lang="en-US">
                <a:solidFill>
                  <a:srgbClr val="990033"/>
                </a:solidFill>
              </a:endParaRPr>
            </a:p>
          </p:txBody>
        </p:sp>
      </p:grpSp>
      <p:sp>
        <p:nvSpPr>
          <p:cNvPr id="16386" name="Freeform 922"/>
          <p:cNvSpPr>
            <a:spLocks/>
          </p:cNvSpPr>
          <p:nvPr/>
        </p:nvSpPr>
        <p:spPr bwMode="auto">
          <a:xfrm>
            <a:off x="2878138" y="1476375"/>
            <a:ext cx="3482975" cy="4043363"/>
          </a:xfrm>
          <a:custGeom>
            <a:avLst/>
            <a:gdLst>
              <a:gd name="T0" fmla="*/ 37 w 2524"/>
              <a:gd name="T1" fmla="*/ 2787 h 3063"/>
              <a:gd name="T2" fmla="*/ 82 w 2524"/>
              <a:gd name="T3" fmla="*/ 2483 h 3063"/>
              <a:gd name="T4" fmla="*/ 126 w 2524"/>
              <a:gd name="T5" fmla="*/ 2208 h 3063"/>
              <a:gd name="T6" fmla="*/ 171 w 2524"/>
              <a:gd name="T7" fmla="*/ 1961 h 3063"/>
              <a:gd name="T8" fmla="*/ 216 w 2524"/>
              <a:gd name="T9" fmla="*/ 1740 h 3063"/>
              <a:gd name="T10" fmla="*/ 261 w 2524"/>
              <a:gd name="T11" fmla="*/ 1545 h 3063"/>
              <a:gd name="T12" fmla="*/ 306 w 2524"/>
              <a:gd name="T13" fmla="*/ 1374 h 3063"/>
              <a:gd name="T14" fmla="*/ 351 w 2524"/>
              <a:gd name="T15" fmla="*/ 1227 h 3063"/>
              <a:gd name="T16" fmla="*/ 395 w 2524"/>
              <a:gd name="T17" fmla="*/ 1101 h 3063"/>
              <a:gd name="T18" fmla="*/ 440 w 2524"/>
              <a:gd name="T19" fmla="*/ 997 h 3063"/>
              <a:gd name="T20" fmla="*/ 485 w 2524"/>
              <a:gd name="T21" fmla="*/ 912 h 3063"/>
              <a:gd name="T22" fmla="*/ 530 w 2524"/>
              <a:gd name="T23" fmla="*/ 847 h 3063"/>
              <a:gd name="T24" fmla="*/ 574 w 2524"/>
              <a:gd name="T25" fmla="*/ 799 h 3063"/>
              <a:gd name="T26" fmla="*/ 619 w 2524"/>
              <a:gd name="T27" fmla="*/ 768 h 3063"/>
              <a:gd name="T28" fmla="*/ 664 w 2524"/>
              <a:gd name="T29" fmla="*/ 753 h 3063"/>
              <a:gd name="T30" fmla="*/ 709 w 2524"/>
              <a:gd name="T31" fmla="*/ 753 h 3063"/>
              <a:gd name="T32" fmla="*/ 754 w 2524"/>
              <a:gd name="T33" fmla="*/ 765 h 3063"/>
              <a:gd name="T34" fmla="*/ 798 w 2524"/>
              <a:gd name="T35" fmla="*/ 791 h 3063"/>
              <a:gd name="T36" fmla="*/ 843 w 2524"/>
              <a:gd name="T37" fmla="*/ 827 h 3063"/>
              <a:gd name="T38" fmla="*/ 888 w 2524"/>
              <a:gd name="T39" fmla="*/ 874 h 3063"/>
              <a:gd name="T40" fmla="*/ 933 w 2524"/>
              <a:gd name="T41" fmla="*/ 930 h 3063"/>
              <a:gd name="T42" fmla="*/ 978 w 2524"/>
              <a:gd name="T43" fmla="*/ 994 h 3063"/>
              <a:gd name="T44" fmla="*/ 1023 w 2524"/>
              <a:gd name="T45" fmla="*/ 1065 h 3063"/>
              <a:gd name="T46" fmla="*/ 1068 w 2524"/>
              <a:gd name="T47" fmla="*/ 1141 h 3063"/>
              <a:gd name="T48" fmla="*/ 1112 w 2524"/>
              <a:gd name="T49" fmla="*/ 1223 h 3063"/>
              <a:gd name="T50" fmla="*/ 1157 w 2524"/>
              <a:gd name="T51" fmla="*/ 1308 h 3063"/>
              <a:gd name="T52" fmla="*/ 1202 w 2524"/>
              <a:gd name="T53" fmla="*/ 1395 h 3063"/>
              <a:gd name="T54" fmla="*/ 1246 w 2524"/>
              <a:gd name="T55" fmla="*/ 1485 h 3063"/>
              <a:gd name="T56" fmla="*/ 1291 w 2524"/>
              <a:gd name="T57" fmla="*/ 1574 h 3063"/>
              <a:gd name="T58" fmla="*/ 1336 w 2524"/>
              <a:gd name="T59" fmla="*/ 1663 h 3063"/>
              <a:gd name="T60" fmla="*/ 1381 w 2524"/>
              <a:gd name="T61" fmla="*/ 1750 h 3063"/>
              <a:gd name="T62" fmla="*/ 1426 w 2524"/>
              <a:gd name="T63" fmla="*/ 1835 h 3063"/>
              <a:gd name="T64" fmla="*/ 1471 w 2524"/>
              <a:gd name="T65" fmla="*/ 1915 h 3063"/>
              <a:gd name="T66" fmla="*/ 1515 w 2524"/>
              <a:gd name="T67" fmla="*/ 1990 h 3063"/>
              <a:gd name="T68" fmla="*/ 1560 w 2524"/>
              <a:gd name="T69" fmla="*/ 2059 h 3063"/>
              <a:gd name="T70" fmla="*/ 1605 w 2524"/>
              <a:gd name="T71" fmla="*/ 2121 h 3063"/>
              <a:gd name="T72" fmla="*/ 1650 w 2524"/>
              <a:gd name="T73" fmla="*/ 2175 h 3063"/>
              <a:gd name="T74" fmla="*/ 1695 w 2524"/>
              <a:gd name="T75" fmla="*/ 2219 h 3063"/>
              <a:gd name="T76" fmla="*/ 1740 w 2524"/>
              <a:gd name="T77" fmla="*/ 2253 h 3063"/>
              <a:gd name="T78" fmla="*/ 1784 w 2524"/>
              <a:gd name="T79" fmla="*/ 2275 h 3063"/>
              <a:gd name="T80" fmla="*/ 1829 w 2524"/>
              <a:gd name="T81" fmla="*/ 2285 h 3063"/>
              <a:gd name="T82" fmla="*/ 1874 w 2524"/>
              <a:gd name="T83" fmla="*/ 2280 h 3063"/>
              <a:gd name="T84" fmla="*/ 1918 w 2524"/>
              <a:gd name="T85" fmla="*/ 2261 h 3063"/>
              <a:gd name="T86" fmla="*/ 1963 w 2524"/>
              <a:gd name="T87" fmla="*/ 2226 h 3063"/>
              <a:gd name="T88" fmla="*/ 2008 w 2524"/>
              <a:gd name="T89" fmla="*/ 2174 h 3063"/>
              <a:gd name="T90" fmla="*/ 2053 w 2524"/>
              <a:gd name="T91" fmla="*/ 2104 h 3063"/>
              <a:gd name="T92" fmla="*/ 2098 w 2524"/>
              <a:gd name="T93" fmla="*/ 2015 h 3063"/>
              <a:gd name="T94" fmla="*/ 2143 w 2524"/>
              <a:gd name="T95" fmla="*/ 1905 h 3063"/>
              <a:gd name="T96" fmla="*/ 2187 w 2524"/>
              <a:gd name="T97" fmla="*/ 1774 h 3063"/>
              <a:gd name="T98" fmla="*/ 2232 w 2524"/>
              <a:gd name="T99" fmla="*/ 1620 h 3063"/>
              <a:gd name="T100" fmla="*/ 2277 w 2524"/>
              <a:gd name="T101" fmla="*/ 1443 h 3063"/>
              <a:gd name="T102" fmla="*/ 2322 w 2524"/>
              <a:gd name="T103" fmla="*/ 1242 h 3063"/>
              <a:gd name="T104" fmla="*/ 2367 w 2524"/>
              <a:gd name="T105" fmla="*/ 1014 h 3063"/>
              <a:gd name="T106" fmla="*/ 2412 w 2524"/>
              <a:gd name="T107" fmla="*/ 760 h 3063"/>
              <a:gd name="T108" fmla="*/ 2456 w 2524"/>
              <a:gd name="T109" fmla="*/ 478 h 3063"/>
              <a:gd name="T110" fmla="*/ 2501 w 2524"/>
              <a:gd name="T111" fmla="*/ 167 h 3063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24"/>
              <a:gd name="T169" fmla="*/ 0 h 3063"/>
              <a:gd name="T170" fmla="*/ 2524 w 2524"/>
              <a:gd name="T171" fmla="*/ 3063 h 3063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24" h="3063">
                <a:moveTo>
                  <a:pt x="0" y="3063"/>
                </a:moveTo>
                <a:lnTo>
                  <a:pt x="7" y="3006"/>
                </a:lnTo>
                <a:lnTo>
                  <a:pt x="15" y="2950"/>
                </a:lnTo>
                <a:lnTo>
                  <a:pt x="22" y="2895"/>
                </a:lnTo>
                <a:lnTo>
                  <a:pt x="30" y="2841"/>
                </a:lnTo>
                <a:lnTo>
                  <a:pt x="37" y="2787"/>
                </a:lnTo>
                <a:lnTo>
                  <a:pt x="44" y="2735"/>
                </a:lnTo>
                <a:lnTo>
                  <a:pt x="52" y="2682"/>
                </a:lnTo>
                <a:lnTo>
                  <a:pt x="59" y="2631"/>
                </a:lnTo>
                <a:lnTo>
                  <a:pt x="67" y="2582"/>
                </a:lnTo>
                <a:lnTo>
                  <a:pt x="74" y="2532"/>
                </a:lnTo>
                <a:lnTo>
                  <a:pt x="82" y="2483"/>
                </a:lnTo>
                <a:lnTo>
                  <a:pt x="89" y="2436"/>
                </a:lnTo>
                <a:lnTo>
                  <a:pt x="97" y="2388"/>
                </a:lnTo>
                <a:lnTo>
                  <a:pt x="104" y="2342"/>
                </a:lnTo>
                <a:lnTo>
                  <a:pt x="112" y="2297"/>
                </a:lnTo>
                <a:lnTo>
                  <a:pt x="119" y="2252"/>
                </a:lnTo>
                <a:lnTo>
                  <a:pt x="126" y="2208"/>
                </a:lnTo>
                <a:lnTo>
                  <a:pt x="134" y="2165"/>
                </a:lnTo>
                <a:lnTo>
                  <a:pt x="141" y="2123"/>
                </a:lnTo>
                <a:lnTo>
                  <a:pt x="149" y="2082"/>
                </a:lnTo>
                <a:lnTo>
                  <a:pt x="156" y="2040"/>
                </a:lnTo>
                <a:lnTo>
                  <a:pt x="164" y="2001"/>
                </a:lnTo>
                <a:lnTo>
                  <a:pt x="171" y="1961"/>
                </a:lnTo>
                <a:lnTo>
                  <a:pt x="179" y="1923"/>
                </a:lnTo>
                <a:lnTo>
                  <a:pt x="186" y="1885"/>
                </a:lnTo>
                <a:lnTo>
                  <a:pt x="194" y="1848"/>
                </a:lnTo>
                <a:lnTo>
                  <a:pt x="201" y="1811"/>
                </a:lnTo>
                <a:lnTo>
                  <a:pt x="209" y="1776"/>
                </a:lnTo>
                <a:lnTo>
                  <a:pt x="216" y="1740"/>
                </a:lnTo>
                <a:lnTo>
                  <a:pt x="223" y="1706"/>
                </a:lnTo>
                <a:lnTo>
                  <a:pt x="231" y="1673"/>
                </a:lnTo>
                <a:lnTo>
                  <a:pt x="238" y="1640"/>
                </a:lnTo>
                <a:lnTo>
                  <a:pt x="246" y="1607"/>
                </a:lnTo>
                <a:lnTo>
                  <a:pt x="253" y="1576"/>
                </a:lnTo>
                <a:lnTo>
                  <a:pt x="261" y="1545"/>
                </a:lnTo>
                <a:lnTo>
                  <a:pt x="268" y="1515"/>
                </a:lnTo>
                <a:lnTo>
                  <a:pt x="276" y="1485"/>
                </a:lnTo>
                <a:lnTo>
                  <a:pt x="283" y="1457"/>
                </a:lnTo>
                <a:lnTo>
                  <a:pt x="291" y="1428"/>
                </a:lnTo>
                <a:lnTo>
                  <a:pt x="298" y="1401"/>
                </a:lnTo>
                <a:lnTo>
                  <a:pt x="306" y="1374"/>
                </a:lnTo>
                <a:lnTo>
                  <a:pt x="313" y="1348"/>
                </a:lnTo>
                <a:lnTo>
                  <a:pt x="321" y="1323"/>
                </a:lnTo>
                <a:lnTo>
                  <a:pt x="328" y="1298"/>
                </a:lnTo>
                <a:lnTo>
                  <a:pt x="336" y="1273"/>
                </a:lnTo>
                <a:lnTo>
                  <a:pt x="343" y="1250"/>
                </a:lnTo>
                <a:lnTo>
                  <a:pt x="351" y="1227"/>
                </a:lnTo>
                <a:lnTo>
                  <a:pt x="358" y="1204"/>
                </a:lnTo>
                <a:lnTo>
                  <a:pt x="366" y="1182"/>
                </a:lnTo>
                <a:lnTo>
                  <a:pt x="373" y="1161"/>
                </a:lnTo>
                <a:lnTo>
                  <a:pt x="381" y="1140"/>
                </a:lnTo>
                <a:lnTo>
                  <a:pt x="388" y="1121"/>
                </a:lnTo>
                <a:lnTo>
                  <a:pt x="395" y="1101"/>
                </a:lnTo>
                <a:lnTo>
                  <a:pt x="403" y="1082"/>
                </a:lnTo>
                <a:lnTo>
                  <a:pt x="410" y="1064"/>
                </a:lnTo>
                <a:lnTo>
                  <a:pt x="418" y="1046"/>
                </a:lnTo>
                <a:lnTo>
                  <a:pt x="425" y="1029"/>
                </a:lnTo>
                <a:lnTo>
                  <a:pt x="433" y="1013"/>
                </a:lnTo>
                <a:lnTo>
                  <a:pt x="440" y="997"/>
                </a:lnTo>
                <a:lnTo>
                  <a:pt x="448" y="981"/>
                </a:lnTo>
                <a:lnTo>
                  <a:pt x="455" y="966"/>
                </a:lnTo>
                <a:lnTo>
                  <a:pt x="463" y="952"/>
                </a:lnTo>
                <a:lnTo>
                  <a:pt x="470" y="938"/>
                </a:lnTo>
                <a:lnTo>
                  <a:pt x="477" y="925"/>
                </a:lnTo>
                <a:lnTo>
                  <a:pt x="485" y="912"/>
                </a:lnTo>
                <a:lnTo>
                  <a:pt x="492" y="900"/>
                </a:lnTo>
                <a:lnTo>
                  <a:pt x="500" y="888"/>
                </a:lnTo>
                <a:lnTo>
                  <a:pt x="507" y="878"/>
                </a:lnTo>
                <a:lnTo>
                  <a:pt x="515" y="867"/>
                </a:lnTo>
                <a:lnTo>
                  <a:pt x="522" y="857"/>
                </a:lnTo>
                <a:lnTo>
                  <a:pt x="530" y="847"/>
                </a:lnTo>
                <a:lnTo>
                  <a:pt x="537" y="838"/>
                </a:lnTo>
                <a:lnTo>
                  <a:pt x="544" y="829"/>
                </a:lnTo>
                <a:lnTo>
                  <a:pt x="552" y="821"/>
                </a:lnTo>
                <a:lnTo>
                  <a:pt x="559" y="813"/>
                </a:lnTo>
                <a:lnTo>
                  <a:pt x="567" y="806"/>
                </a:lnTo>
                <a:lnTo>
                  <a:pt x="574" y="799"/>
                </a:lnTo>
                <a:lnTo>
                  <a:pt x="582" y="793"/>
                </a:lnTo>
                <a:lnTo>
                  <a:pt x="589" y="787"/>
                </a:lnTo>
                <a:lnTo>
                  <a:pt x="597" y="782"/>
                </a:lnTo>
                <a:lnTo>
                  <a:pt x="604" y="777"/>
                </a:lnTo>
                <a:lnTo>
                  <a:pt x="612" y="773"/>
                </a:lnTo>
                <a:lnTo>
                  <a:pt x="619" y="768"/>
                </a:lnTo>
                <a:lnTo>
                  <a:pt x="627" y="765"/>
                </a:lnTo>
                <a:lnTo>
                  <a:pt x="634" y="762"/>
                </a:lnTo>
                <a:lnTo>
                  <a:pt x="642" y="759"/>
                </a:lnTo>
                <a:lnTo>
                  <a:pt x="649" y="757"/>
                </a:lnTo>
                <a:lnTo>
                  <a:pt x="657" y="755"/>
                </a:lnTo>
                <a:lnTo>
                  <a:pt x="664" y="753"/>
                </a:lnTo>
                <a:lnTo>
                  <a:pt x="672" y="752"/>
                </a:lnTo>
                <a:lnTo>
                  <a:pt x="679" y="752"/>
                </a:lnTo>
                <a:lnTo>
                  <a:pt x="687" y="751"/>
                </a:lnTo>
                <a:lnTo>
                  <a:pt x="694" y="752"/>
                </a:lnTo>
                <a:lnTo>
                  <a:pt x="702" y="752"/>
                </a:lnTo>
                <a:lnTo>
                  <a:pt x="709" y="753"/>
                </a:lnTo>
                <a:lnTo>
                  <a:pt x="717" y="754"/>
                </a:lnTo>
                <a:lnTo>
                  <a:pt x="724" y="755"/>
                </a:lnTo>
                <a:lnTo>
                  <a:pt x="731" y="758"/>
                </a:lnTo>
                <a:lnTo>
                  <a:pt x="739" y="760"/>
                </a:lnTo>
                <a:lnTo>
                  <a:pt x="746" y="762"/>
                </a:lnTo>
                <a:lnTo>
                  <a:pt x="754" y="765"/>
                </a:lnTo>
                <a:lnTo>
                  <a:pt x="761" y="769"/>
                </a:lnTo>
                <a:lnTo>
                  <a:pt x="769" y="773"/>
                </a:lnTo>
                <a:lnTo>
                  <a:pt x="776" y="777"/>
                </a:lnTo>
                <a:lnTo>
                  <a:pt x="784" y="781"/>
                </a:lnTo>
                <a:lnTo>
                  <a:pt x="791" y="786"/>
                </a:lnTo>
                <a:lnTo>
                  <a:pt x="798" y="791"/>
                </a:lnTo>
                <a:lnTo>
                  <a:pt x="806" y="796"/>
                </a:lnTo>
                <a:lnTo>
                  <a:pt x="813" y="802"/>
                </a:lnTo>
                <a:lnTo>
                  <a:pt x="821" y="808"/>
                </a:lnTo>
                <a:lnTo>
                  <a:pt x="828" y="814"/>
                </a:lnTo>
                <a:lnTo>
                  <a:pt x="836" y="821"/>
                </a:lnTo>
                <a:lnTo>
                  <a:pt x="843" y="827"/>
                </a:lnTo>
                <a:lnTo>
                  <a:pt x="851" y="834"/>
                </a:lnTo>
                <a:lnTo>
                  <a:pt x="858" y="842"/>
                </a:lnTo>
                <a:lnTo>
                  <a:pt x="866" y="849"/>
                </a:lnTo>
                <a:lnTo>
                  <a:pt x="873" y="857"/>
                </a:lnTo>
                <a:lnTo>
                  <a:pt x="881" y="866"/>
                </a:lnTo>
                <a:lnTo>
                  <a:pt x="888" y="874"/>
                </a:lnTo>
                <a:lnTo>
                  <a:pt x="896" y="883"/>
                </a:lnTo>
                <a:lnTo>
                  <a:pt x="903" y="892"/>
                </a:lnTo>
                <a:lnTo>
                  <a:pt x="910" y="901"/>
                </a:lnTo>
                <a:lnTo>
                  <a:pt x="918" y="910"/>
                </a:lnTo>
                <a:lnTo>
                  <a:pt x="925" y="920"/>
                </a:lnTo>
                <a:lnTo>
                  <a:pt x="933" y="930"/>
                </a:lnTo>
                <a:lnTo>
                  <a:pt x="940" y="940"/>
                </a:lnTo>
                <a:lnTo>
                  <a:pt x="948" y="950"/>
                </a:lnTo>
                <a:lnTo>
                  <a:pt x="955" y="961"/>
                </a:lnTo>
                <a:lnTo>
                  <a:pt x="963" y="972"/>
                </a:lnTo>
                <a:lnTo>
                  <a:pt x="970" y="983"/>
                </a:lnTo>
                <a:lnTo>
                  <a:pt x="978" y="994"/>
                </a:lnTo>
                <a:lnTo>
                  <a:pt x="985" y="1005"/>
                </a:lnTo>
                <a:lnTo>
                  <a:pt x="993" y="1017"/>
                </a:lnTo>
                <a:lnTo>
                  <a:pt x="1000" y="1028"/>
                </a:lnTo>
                <a:lnTo>
                  <a:pt x="1008" y="1040"/>
                </a:lnTo>
                <a:lnTo>
                  <a:pt x="1015" y="1052"/>
                </a:lnTo>
                <a:lnTo>
                  <a:pt x="1023" y="1065"/>
                </a:lnTo>
                <a:lnTo>
                  <a:pt x="1030" y="1077"/>
                </a:lnTo>
                <a:lnTo>
                  <a:pt x="1038" y="1089"/>
                </a:lnTo>
                <a:lnTo>
                  <a:pt x="1045" y="1102"/>
                </a:lnTo>
                <a:lnTo>
                  <a:pt x="1053" y="1115"/>
                </a:lnTo>
                <a:lnTo>
                  <a:pt x="1060" y="1128"/>
                </a:lnTo>
                <a:lnTo>
                  <a:pt x="1068" y="1141"/>
                </a:lnTo>
                <a:lnTo>
                  <a:pt x="1075" y="1154"/>
                </a:lnTo>
                <a:lnTo>
                  <a:pt x="1082" y="1168"/>
                </a:lnTo>
                <a:lnTo>
                  <a:pt x="1090" y="1181"/>
                </a:lnTo>
                <a:lnTo>
                  <a:pt x="1097" y="1195"/>
                </a:lnTo>
                <a:lnTo>
                  <a:pt x="1105" y="1209"/>
                </a:lnTo>
                <a:lnTo>
                  <a:pt x="1112" y="1223"/>
                </a:lnTo>
                <a:lnTo>
                  <a:pt x="1120" y="1237"/>
                </a:lnTo>
                <a:lnTo>
                  <a:pt x="1127" y="1251"/>
                </a:lnTo>
                <a:lnTo>
                  <a:pt x="1135" y="1265"/>
                </a:lnTo>
                <a:lnTo>
                  <a:pt x="1142" y="1279"/>
                </a:lnTo>
                <a:lnTo>
                  <a:pt x="1150" y="1293"/>
                </a:lnTo>
                <a:lnTo>
                  <a:pt x="1157" y="1308"/>
                </a:lnTo>
                <a:lnTo>
                  <a:pt x="1164" y="1322"/>
                </a:lnTo>
                <a:lnTo>
                  <a:pt x="1172" y="1337"/>
                </a:lnTo>
                <a:lnTo>
                  <a:pt x="1179" y="1352"/>
                </a:lnTo>
                <a:lnTo>
                  <a:pt x="1187" y="1366"/>
                </a:lnTo>
                <a:lnTo>
                  <a:pt x="1194" y="1381"/>
                </a:lnTo>
                <a:lnTo>
                  <a:pt x="1202" y="1395"/>
                </a:lnTo>
                <a:lnTo>
                  <a:pt x="1209" y="1410"/>
                </a:lnTo>
                <a:lnTo>
                  <a:pt x="1217" y="1425"/>
                </a:lnTo>
                <a:lnTo>
                  <a:pt x="1224" y="1440"/>
                </a:lnTo>
                <a:lnTo>
                  <a:pt x="1231" y="1455"/>
                </a:lnTo>
                <a:lnTo>
                  <a:pt x="1239" y="1470"/>
                </a:lnTo>
                <a:lnTo>
                  <a:pt x="1246" y="1485"/>
                </a:lnTo>
                <a:lnTo>
                  <a:pt x="1254" y="1500"/>
                </a:lnTo>
                <a:lnTo>
                  <a:pt x="1261" y="1515"/>
                </a:lnTo>
                <a:lnTo>
                  <a:pt x="1269" y="1529"/>
                </a:lnTo>
                <a:lnTo>
                  <a:pt x="1276" y="1544"/>
                </a:lnTo>
                <a:lnTo>
                  <a:pt x="1284" y="1559"/>
                </a:lnTo>
                <a:lnTo>
                  <a:pt x="1291" y="1574"/>
                </a:lnTo>
                <a:lnTo>
                  <a:pt x="1299" y="1589"/>
                </a:lnTo>
                <a:lnTo>
                  <a:pt x="1306" y="1604"/>
                </a:lnTo>
                <a:lnTo>
                  <a:pt x="1314" y="1619"/>
                </a:lnTo>
                <a:lnTo>
                  <a:pt x="1321" y="1634"/>
                </a:lnTo>
                <a:lnTo>
                  <a:pt x="1329" y="1649"/>
                </a:lnTo>
                <a:lnTo>
                  <a:pt x="1336" y="1663"/>
                </a:lnTo>
                <a:lnTo>
                  <a:pt x="1344" y="1678"/>
                </a:lnTo>
                <a:lnTo>
                  <a:pt x="1351" y="1692"/>
                </a:lnTo>
                <a:lnTo>
                  <a:pt x="1359" y="1707"/>
                </a:lnTo>
                <a:lnTo>
                  <a:pt x="1366" y="1721"/>
                </a:lnTo>
                <a:lnTo>
                  <a:pt x="1374" y="1736"/>
                </a:lnTo>
                <a:lnTo>
                  <a:pt x="1381" y="1750"/>
                </a:lnTo>
                <a:lnTo>
                  <a:pt x="1389" y="1764"/>
                </a:lnTo>
                <a:lnTo>
                  <a:pt x="1396" y="1779"/>
                </a:lnTo>
                <a:lnTo>
                  <a:pt x="1404" y="1793"/>
                </a:lnTo>
                <a:lnTo>
                  <a:pt x="1411" y="1807"/>
                </a:lnTo>
                <a:lnTo>
                  <a:pt x="1418" y="1821"/>
                </a:lnTo>
                <a:lnTo>
                  <a:pt x="1426" y="1835"/>
                </a:lnTo>
                <a:lnTo>
                  <a:pt x="1433" y="1848"/>
                </a:lnTo>
                <a:lnTo>
                  <a:pt x="1441" y="1862"/>
                </a:lnTo>
                <a:lnTo>
                  <a:pt x="1448" y="1875"/>
                </a:lnTo>
                <a:lnTo>
                  <a:pt x="1456" y="1889"/>
                </a:lnTo>
                <a:lnTo>
                  <a:pt x="1463" y="1902"/>
                </a:lnTo>
                <a:lnTo>
                  <a:pt x="1471" y="1915"/>
                </a:lnTo>
                <a:lnTo>
                  <a:pt x="1478" y="1928"/>
                </a:lnTo>
                <a:lnTo>
                  <a:pt x="1485" y="1941"/>
                </a:lnTo>
                <a:lnTo>
                  <a:pt x="1493" y="1953"/>
                </a:lnTo>
                <a:lnTo>
                  <a:pt x="1500" y="1966"/>
                </a:lnTo>
                <a:lnTo>
                  <a:pt x="1508" y="1978"/>
                </a:lnTo>
                <a:lnTo>
                  <a:pt x="1515" y="1990"/>
                </a:lnTo>
                <a:lnTo>
                  <a:pt x="1523" y="2002"/>
                </a:lnTo>
                <a:lnTo>
                  <a:pt x="1530" y="2014"/>
                </a:lnTo>
                <a:lnTo>
                  <a:pt x="1538" y="2025"/>
                </a:lnTo>
                <a:lnTo>
                  <a:pt x="1545" y="2037"/>
                </a:lnTo>
                <a:lnTo>
                  <a:pt x="1553" y="2048"/>
                </a:lnTo>
                <a:lnTo>
                  <a:pt x="1560" y="2059"/>
                </a:lnTo>
                <a:lnTo>
                  <a:pt x="1568" y="2070"/>
                </a:lnTo>
                <a:lnTo>
                  <a:pt x="1575" y="2081"/>
                </a:lnTo>
                <a:lnTo>
                  <a:pt x="1583" y="2091"/>
                </a:lnTo>
                <a:lnTo>
                  <a:pt x="1590" y="2102"/>
                </a:lnTo>
                <a:lnTo>
                  <a:pt x="1597" y="2111"/>
                </a:lnTo>
                <a:lnTo>
                  <a:pt x="1605" y="2121"/>
                </a:lnTo>
                <a:lnTo>
                  <a:pt x="1612" y="2131"/>
                </a:lnTo>
                <a:lnTo>
                  <a:pt x="1620" y="2140"/>
                </a:lnTo>
                <a:lnTo>
                  <a:pt x="1627" y="2149"/>
                </a:lnTo>
                <a:lnTo>
                  <a:pt x="1635" y="2158"/>
                </a:lnTo>
                <a:lnTo>
                  <a:pt x="1642" y="2166"/>
                </a:lnTo>
                <a:lnTo>
                  <a:pt x="1650" y="2175"/>
                </a:lnTo>
                <a:lnTo>
                  <a:pt x="1657" y="2183"/>
                </a:lnTo>
                <a:lnTo>
                  <a:pt x="1665" y="2191"/>
                </a:lnTo>
                <a:lnTo>
                  <a:pt x="1672" y="2198"/>
                </a:lnTo>
                <a:lnTo>
                  <a:pt x="1680" y="2205"/>
                </a:lnTo>
                <a:lnTo>
                  <a:pt x="1687" y="2213"/>
                </a:lnTo>
                <a:lnTo>
                  <a:pt x="1695" y="2219"/>
                </a:lnTo>
                <a:lnTo>
                  <a:pt x="1702" y="2225"/>
                </a:lnTo>
                <a:lnTo>
                  <a:pt x="1710" y="2232"/>
                </a:lnTo>
                <a:lnTo>
                  <a:pt x="1717" y="2237"/>
                </a:lnTo>
                <a:lnTo>
                  <a:pt x="1725" y="2243"/>
                </a:lnTo>
                <a:lnTo>
                  <a:pt x="1732" y="2248"/>
                </a:lnTo>
                <a:lnTo>
                  <a:pt x="1740" y="2253"/>
                </a:lnTo>
                <a:lnTo>
                  <a:pt x="1747" y="2257"/>
                </a:lnTo>
                <a:lnTo>
                  <a:pt x="1754" y="2262"/>
                </a:lnTo>
                <a:lnTo>
                  <a:pt x="1762" y="2265"/>
                </a:lnTo>
                <a:lnTo>
                  <a:pt x="1769" y="2269"/>
                </a:lnTo>
                <a:lnTo>
                  <a:pt x="1777" y="2272"/>
                </a:lnTo>
                <a:lnTo>
                  <a:pt x="1784" y="2275"/>
                </a:lnTo>
                <a:lnTo>
                  <a:pt x="1792" y="2277"/>
                </a:lnTo>
                <a:lnTo>
                  <a:pt x="1799" y="2280"/>
                </a:lnTo>
                <a:lnTo>
                  <a:pt x="1807" y="2282"/>
                </a:lnTo>
                <a:lnTo>
                  <a:pt x="1814" y="2283"/>
                </a:lnTo>
                <a:lnTo>
                  <a:pt x="1822" y="2284"/>
                </a:lnTo>
                <a:lnTo>
                  <a:pt x="1829" y="2285"/>
                </a:lnTo>
                <a:lnTo>
                  <a:pt x="1837" y="2285"/>
                </a:lnTo>
                <a:lnTo>
                  <a:pt x="1844" y="2285"/>
                </a:lnTo>
                <a:lnTo>
                  <a:pt x="1851" y="2284"/>
                </a:lnTo>
                <a:lnTo>
                  <a:pt x="1859" y="2283"/>
                </a:lnTo>
                <a:lnTo>
                  <a:pt x="1866" y="2282"/>
                </a:lnTo>
                <a:lnTo>
                  <a:pt x="1874" y="2280"/>
                </a:lnTo>
                <a:lnTo>
                  <a:pt x="1881" y="2278"/>
                </a:lnTo>
                <a:lnTo>
                  <a:pt x="1889" y="2276"/>
                </a:lnTo>
                <a:lnTo>
                  <a:pt x="1896" y="2273"/>
                </a:lnTo>
                <a:lnTo>
                  <a:pt x="1904" y="2269"/>
                </a:lnTo>
                <a:lnTo>
                  <a:pt x="1911" y="2265"/>
                </a:lnTo>
                <a:lnTo>
                  <a:pt x="1918" y="2261"/>
                </a:lnTo>
                <a:lnTo>
                  <a:pt x="1926" y="2256"/>
                </a:lnTo>
                <a:lnTo>
                  <a:pt x="1933" y="2251"/>
                </a:lnTo>
                <a:lnTo>
                  <a:pt x="1941" y="2246"/>
                </a:lnTo>
                <a:lnTo>
                  <a:pt x="1948" y="2240"/>
                </a:lnTo>
                <a:lnTo>
                  <a:pt x="1956" y="2233"/>
                </a:lnTo>
                <a:lnTo>
                  <a:pt x="1963" y="2226"/>
                </a:lnTo>
                <a:lnTo>
                  <a:pt x="1971" y="2219"/>
                </a:lnTo>
                <a:lnTo>
                  <a:pt x="1978" y="2211"/>
                </a:lnTo>
                <a:lnTo>
                  <a:pt x="1986" y="2202"/>
                </a:lnTo>
                <a:lnTo>
                  <a:pt x="1993" y="2193"/>
                </a:lnTo>
                <a:lnTo>
                  <a:pt x="2001" y="2184"/>
                </a:lnTo>
                <a:lnTo>
                  <a:pt x="2008" y="2174"/>
                </a:lnTo>
                <a:lnTo>
                  <a:pt x="2016" y="2164"/>
                </a:lnTo>
                <a:lnTo>
                  <a:pt x="2023" y="2153"/>
                </a:lnTo>
                <a:lnTo>
                  <a:pt x="2031" y="2141"/>
                </a:lnTo>
                <a:lnTo>
                  <a:pt x="2038" y="2129"/>
                </a:lnTo>
                <a:lnTo>
                  <a:pt x="2046" y="2117"/>
                </a:lnTo>
                <a:lnTo>
                  <a:pt x="2053" y="2104"/>
                </a:lnTo>
                <a:lnTo>
                  <a:pt x="2061" y="2090"/>
                </a:lnTo>
                <a:lnTo>
                  <a:pt x="2068" y="2076"/>
                </a:lnTo>
                <a:lnTo>
                  <a:pt x="2076" y="2062"/>
                </a:lnTo>
                <a:lnTo>
                  <a:pt x="2083" y="2046"/>
                </a:lnTo>
                <a:lnTo>
                  <a:pt x="2091" y="2031"/>
                </a:lnTo>
                <a:lnTo>
                  <a:pt x="2098" y="2015"/>
                </a:lnTo>
                <a:lnTo>
                  <a:pt x="2105" y="1998"/>
                </a:lnTo>
                <a:lnTo>
                  <a:pt x="2113" y="1980"/>
                </a:lnTo>
                <a:lnTo>
                  <a:pt x="2120" y="1962"/>
                </a:lnTo>
                <a:lnTo>
                  <a:pt x="2128" y="1944"/>
                </a:lnTo>
                <a:lnTo>
                  <a:pt x="2135" y="1925"/>
                </a:lnTo>
                <a:lnTo>
                  <a:pt x="2143" y="1905"/>
                </a:lnTo>
                <a:lnTo>
                  <a:pt x="2150" y="1884"/>
                </a:lnTo>
                <a:lnTo>
                  <a:pt x="2158" y="1863"/>
                </a:lnTo>
                <a:lnTo>
                  <a:pt x="2165" y="1842"/>
                </a:lnTo>
                <a:lnTo>
                  <a:pt x="2172" y="1820"/>
                </a:lnTo>
                <a:lnTo>
                  <a:pt x="2180" y="1797"/>
                </a:lnTo>
                <a:lnTo>
                  <a:pt x="2187" y="1774"/>
                </a:lnTo>
                <a:lnTo>
                  <a:pt x="2195" y="1750"/>
                </a:lnTo>
                <a:lnTo>
                  <a:pt x="2202" y="1725"/>
                </a:lnTo>
                <a:lnTo>
                  <a:pt x="2210" y="1700"/>
                </a:lnTo>
                <a:lnTo>
                  <a:pt x="2217" y="1674"/>
                </a:lnTo>
                <a:lnTo>
                  <a:pt x="2225" y="1647"/>
                </a:lnTo>
                <a:lnTo>
                  <a:pt x="2232" y="1620"/>
                </a:lnTo>
                <a:lnTo>
                  <a:pt x="2240" y="1593"/>
                </a:lnTo>
                <a:lnTo>
                  <a:pt x="2247" y="1564"/>
                </a:lnTo>
                <a:lnTo>
                  <a:pt x="2255" y="1535"/>
                </a:lnTo>
                <a:lnTo>
                  <a:pt x="2262" y="1505"/>
                </a:lnTo>
                <a:lnTo>
                  <a:pt x="2270" y="1475"/>
                </a:lnTo>
                <a:lnTo>
                  <a:pt x="2277" y="1443"/>
                </a:lnTo>
                <a:lnTo>
                  <a:pt x="2284" y="1412"/>
                </a:lnTo>
                <a:lnTo>
                  <a:pt x="2292" y="1379"/>
                </a:lnTo>
                <a:lnTo>
                  <a:pt x="2299" y="1346"/>
                </a:lnTo>
                <a:lnTo>
                  <a:pt x="2307" y="1312"/>
                </a:lnTo>
                <a:lnTo>
                  <a:pt x="2314" y="1277"/>
                </a:lnTo>
                <a:lnTo>
                  <a:pt x="2322" y="1242"/>
                </a:lnTo>
                <a:lnTo>
                  <a:pt x="2329" y="1205"/>
                </a:lnTo>
                <a:lnTo>
                  <a:pt x="2337" y="1169"/>
                </a:lnTo>
                <a:lnTo>
                  <a:pt x="2344" y="1131"/>
                </a:lnTo>
                <a:lnTo>
                  <a:pt x="2352" y="1093"/>
                </a:lnTo>
                <a:lnTo>
                  <a:pt x="2359" y="1054"/>
                </a:lnTo>
                <a:lnTo>
                  <a:pt x="2367" y="1014"/>
                </a:lnTo>
                <a:lnTo>
                  <a:pt x="2374" y="974"/>
                </a:lnTo>
                <a:lnTo>
                  <a:pt x="2382" y="932"/>
                </a:lnTo>
                <a:lnTo>
                  <a:pt x="2389" y="890"/>
                </a:lnTo>
                <a:lnTo>
                  <a:pt x="2397" y="848"/>
                </a:lnTo>
                <a:lnTo>
                  <a:pt x="2404" y="804"/>
                </a:lnTo>
                <a:lnTo>
                  <a:pt x="2412" y="760"/>
                </a:lnTo>
                <a:lnTo>
                  <a:pt x="2419" y="715"/>
                </a:lnTo>
                <a:lnTo>
                  <a:pt x="2426" y="669"/>
                </a:lnTo>
                <a:lnTo>
                  <a:pt x="2434" y="623"/>
                </a:lnTo>
                <a:lnTo>
                  <a:pt x="2441" y="575"/>
                </a:lnTo>
                <a:lnTo>
                  <a:pt x="2449" y="527"/>
                </a:lnTo>
                <a:lnTo>
                  <a:pt x="2456" y="478"/>
                </a:lnTo>
                <a:lnTo>
                  <a:pt x="2464" y="428"/>
                </a:lnTo>
                <a:lnTo>
                  <a:pt x="2471" y="377"/>
                </a:lnTo>
                <a:lnTo>
                  <a:pt x="2479" y="326"/>
                </a:lnTo>
                <a:lnTo>
                  <a:pt x="2486" y="273"/>
                </a:lnTo>
                <a:lnTo>
                  <a:pt x="2494" y="221"/>
                </a:lnTo>
                <a:lnTo>
                  <a:pt x="2501" y="167"/>
                </a:lnTo>
                <a:lnTo>
                  <a:pt x="2509" y="112"/>
                </a:lnTo>
                <a:lnTo>
                  <a:pt x="2516" y="56"/>
                </a:lnTo>
                <a:lnTo>
                  <a:pt x="2524" y="0"/>
                </a:lnTo>
              </a:path>
            </a:pathLst>
          </a:custGeom>
          <a:noFill/>
          <a:ln w="38100" cap="flat">
            <a:solidFill>
              <a:srgbClr val="FF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7" name="Freeform 231"/>
          <p:cNvSpPr>
            <a:spLocks/>
          </p:cNvSpPr>
          <p:nvPr/>
        </p:nvSpPr>
        <p:spPr bwMode="auto">
          <a:xfrm>
            <a:off x="2878138" y="2476500"/>
            <a:ext cx="928687" cy="3043238"/>
          </a:xfrm>
          <a:custGeom>
            <a:avLst/>
            <a:gdLst>
              <a:gd name="T0" fmla="*/ 7 w 692"/>
              <a:gd name="T1" fmla="*/ 2261 h 2318"/>
              <a:gd name="T2" fmla="*/ 22 w 692"/>
              <a:gd name="T3" fmla="*/ 2149 h 2318"/>
              <a:gd name="T4" fmla="*/ 37 w 692"/>
              <a:gd name="T5" fmla="*/ 2041 h 2318"/>
              <a:gd name="T6" fmla="*/ 52 w 692"/>
              <a:gd name="T7" fmla="*/ 1937 h 2318"/>
              <a:gd name="T8" fmla="*/ 67 w 692"/>
              <a:gd name="T9" fmla="*/ 1835 h 2318"/>
              <a:gd name="T10" fmla="*/ 82 w 692"/>
              <a:gd name="T11" fmla="*/ 1737 h 2318"/>
              <a:gd name="T12" fmla="*/ 97 w 692"/>
              <a:gd name="T13" fmla="*/ 1642 h 2318"/>
              <a:gd name="T14" fmla="*/ 112 w 692"/>
              <a:gd name="T15" fmla="*/ 1550 h 2318"/>
              <a:gd name="T16" fmla="*/ 127 w 692"/>
              <a:gd name="T17" fmla="*/ 1462 h 2318"/>
              <a:gd name="T18" fmla="*/ 142 w 692"/>
              <a:gd name="T19" fmla="*/ 1376 h 2318"/>
              <a:gd name="T20" fmla="*/ 157 w 692"/>
              <a:gd name="T21" fmla="*/ 1294 h 2318"/>
              <a:gd name="T22" fmla="*/ 172 w 692"/>
              <a:gd name="T23" fmla="*/ 1214 h 2318"/>
              <a:gd name="T24" fmla="*/ 187 w 692"/>
              <a:gd name="T25" fmla="*/ 1138 h 2318"/>
              <a:gd name="T26" fmla="*/ 201 w 692"/>
              <a:gd name="T27" fmla="*/ 1064 h 2318"/>
              <a:gd name="T28" fmla="*/ 216 w 692"/>
              <a:gd name="T29" fmla="*/ 993 h 2318"/>
              <a:gd name="T30" fmla="*/ 231 w 692"/>
              <a:gd name="T31" fmla="*/ 925 h 2318"/>
              <a:gd name="T32" fmla="*/ 246 w 692"/>
              <a:gd name="T33" fmla="*/ 860 h 2318"/>
              <a:gd name="T34" fmla="*/ 261 w 692"/>
              <a:gd name="T35" fmla="*/ 797 h 2318"/>
              <a:gd name="T36" fmla="*/ 276 w 692"/>
              <a:gd name="T37" fmla="*/ 737 h 2318"/>
              <a:gd name="T38" fmla="*/ 291 w 692"/>
              <a:gd name="T39" fmla="*/ 680 h 2318"/>
              <a:gd name="T40" fmla="*/ 306 w 692"/>
              <a:gd name="T41" fmla="*/ 626 h 2318"/>
              <a:gd name="T42" fmla="*/ 321 w 692"/>
              <a:gd name="T43" fmla="*/ 574 h 2318"/>
              <a:gd name="T44" fmla="*/ 336 w 692"/>
              <a:gd name="T45" fmla="*/ 524 h 2318"/>
              <a:gd name="T46" fmla="*/ 351 w 692"/>
              <a:gd name="T47" fmla="*/ 478 h 2318"/>
              <a:gd name="T48" fmla="*/ 366 w 692"/>
              <a:gd name="T49" fmla="*/ 434 h 2318"/>
              <a:gd name="T50" fmla="*/ 380 w 692"/>
              <a:gd name="T51" fmla="*/ 392 h 2318"/>
              <a:gd name="T52" fmla="*/ 395 w 692"/>
              <a:gd name="T53" fmla="*/ 352 h 2318"/>
              <a:gd name="T54" fmla="*/ 410 w 692"/>
              <a:gd name="T55" fmla="*/ 315 h 2318"/>
              <a:gd name="T56" fmla="*/ 425 w 692"/>
              <a:gd name="T57" fmla="*/ 280 h 2318"/>
              <a:gd name="T58" fmla="*/ 440 w 692"/>
              <a:gd name="T59" fmla="*/ 247 h 2318"/>
              <a:gd name="T60" fmla="*/ 455 w 692"/>
              <a:gd name="T61" fmla="*/ 217 h 2318"/>
              <a:gd name="T62" fmla="*/ 470 w 692"/>
              <a:gd name="T63" fmla="*/ 189 h 2318"/>
              <a:gd name="T64" fmla="*/ 485 w 692"/>
              <a:gd name="T65" fmla="*/ 163 h 2318"/>
              <a:gd name="T66" fmla="*/ 500 w 692"/>
              <a:gd name="T67" fmla="*/ 139 h 2318"/>
              <a:gd name="T68" fmla="*/ 515 w 692"/>
              <a:gd name="T69" fmla="*/ 117 h 2318"/>
              <a:gd name="T70" fmla="*/ 530 w 692"/>
              <a:gd name="T71" fmla="*/ 97 h 2318"/>
              <a:gd name="T72" fmla="*/ 545 w 692"/>
              <a:gd name="T73" fmla="*/ 79 h 2318"/>
              <a:gd name="T74" fmla="*/ 560 w 692"/>
              <a:gd name="T75" fmla="*/ 63 h 2318"/>
              <a:gd name="T76" fmla="*/ 575 w 692"/>
              <a:gd name="T77" fmla="*/ 49 h 2318"/>
              <a:gd name="T78" fmla="*/ 590 w 692"/>
              <a:gd name="T79" fmla="*/ 37 h 2318"/>
              <a:gd name="T80" fmla="*/ 605 w 692"/>
              <a:gd name="T81" fmla="*/ 26 h 2318"/>
              <a:gd name="T82" fmla="*/ 620 w 692"/>
              <a:gd name="T83" fmla="*/ 18 h 2318"/>
              <a:gd name="T84" fmla="*/ 634 w 692"/>
              <a:gd name="T85" fmla="*/ 11 h 2318"/>
              <a:gd name="T86" fmla="*/ 649 w 692"/>
              <a:gd name="T87" fmla="*/ 6 h 2318"/>
              <a:gd name="T88" fmla="*/ 664 w 692"/>
              <a:gd name="T89" fmla="*/ 2 h 2318"/>
              <a:gd name="T90" fmla="*/ 679 w 692"/>
              <a:gd name="T91" fmla="*/ 1 h 2318"/>
              <a:gd name="T92" fmla="*/ 692 w 692"/>
              <a:gd name="T93" fmla="*/ 0 h 231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692"/>
              <a:gd name="T142" fmla="*/ 0 h 2318"/>
              <a:gd name="T143" fmla="*/ 692 w 692"/>
              <a:gd name="T144" fmla="*/ 2318 h 231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692" h="2318">
                <a:moveTo>
                  <a:pt x="0" y="2318"/>
                </a:moveTo>
                <a:lnTo>
                  <a:pt x="7" y="2261"/>
                </a:lnTo>
                <a:lnTo>
                  <a:pt x="15" y="2205"/>
                </a:lnTo>
                <a:lnTo>
                  <a:pt x="22" y="2149"/>
                </a:lnTo>
                <a:lnTo>
                  <a:pt x="30" y="2095"/>
                </a:lnTo>
                <a:lnTo>
                  <a:pt x="37" y="2041"/>
                </a:lnTo>
                <a:lnTo>
                  <a:pt x="45" y="1989"/>
                </a:lnTo>
                <a:lnTo>
                  <a:pt x="52" y="1937"/>
                </a:lnTo>
                <a:lnTo>
                  <a:pt x="60" y="1886"/>
                </a:lnTo>
                <a:lnTo>
                  <a:pt x="67" y="1835"/>
                </a:lnTo>
                <a:lnTo>
                  <a:pt x="74" y="1786"/>
                </a:lnTo>
                <a:lnTo>
                  <a:pt x="82" y="1737"/>
                </a:lnTo>
                <a:lnTo>
                  <a:pt x="89" y="1690"/>
                </a:lnTo>
                <a:lnTo>
                  <a:pt x="97" y="1642"/>
                </a:lnTo>
                <a:lnTo>
                  <a:pt x="104" y="1596"/>
                </a:lnTo>
                <a:lnTo>
                  <a:pt x="112" y="1550"/>
                </a:lnTo>
                <a:lnTo>
                  <a:pt x="119" y="1506"/>
                </a:lnTo>
                <a:lnTo>
                  <a:pt x="127" y="1462"/>
                </a:lnTo>
                <a:lnTo>
                  <a:pt x="134" y="1419"/>
                </a:lnTo>
                <a:lnTo>
                  <a:pt x="142" y="1376"/>
                </a:lnTo>
                <a:lnTo>
                  <a:pt x="149" y="1335"/>
                </a:lnTo>
                <a:lnTo>
                  <a:pt x="157" y="1294"/>
                </a:lnTo>
                <a:lnTo>
                  <a:pt x="164" y="1253"/>
                </a:lnTo>
                <a:lnTo>
                  <a:pt x="172" y="1214"/>
                </a:lnTo>
                <a:lnTo>
                  <a:pt x="179" y="1175"/>
                </a:lnTo>
                <a:lnTo>
                  <a:pt x="187" y="1138"/>
                </a:lnTo>
                <a:lnTo>
                  <a:pt x="194" y="1100"/>
                </a:lnTo>
                <a:lnTo>
                  <a:pt x="201" y="1064"/>
                </a:lnTo>
                <a:lnTo>
                  <a:pt x="209" y="1028"/>
                </a:lnTo>
                <a:lnTo>
                  <a:pt x="216" y="993"/>
                </a:lnTo>
                <a:lnTo>
                  <a:pt x="224" y="959"/>
                </a:lnTo>
                <a:lnTo>
                  <a:pt x="231" y="925"/>
                </a:lnTo>
                <a:lnTo>
                  <a:pt x="239" y="892"/>
                </a:lnTo>
                <a:lnTo>
                  <a:pt x="246" y="860"/>
                </a:lnTo>
                <a:lnTo>
                  <a:pt x="254" y="828"/>
                </a:lnTo>
                <a:lnTo>
                  <a:pt x="261" y="797"/>
                </a:lnTo>
                <a:lnTo>
                  <a:pt x="269" y="767"/>
                </a:lnTo>
                <a:lnTo>
                  <a:pt x="276" y="737"/>
                </a:lnTo>
                <a:lnTo>
                  <a:pt x="284" y="709"/>
                </a:lnTo>
                <a:lnTo>
                  <a:pt x="291" y="680"/>
                </a:lnTo>
                <a:lnTo>
                  <a:pt x="299" y="653"/>
                </a:lnTo>
                <a:lnTo>
                  <a:pt x="306" y="626"/>
                </a:lnTo>
                <a:lnTo>
                  <a:pt x="313" y="600"/>
                </a:lnTo>
                <a:lnTo>
                  <a:pt x="321" y="574"/>
                </a:lnTo>
                <a:lnTo>
                  <a:pt x="328" y="549"/>
                </a:lnTo>
                <a:lnTo>
                  <a:pt x="336" y="524"/>
                </a:lnTo>
                <a:lnTo>
                  <a:pt x="343" y="501"/>
                </a:lnTo>
                <a:lnTo>
                  <a:pt x="351" y="478"/>
                </a:lnTo>
                <a:lnTo>
                  <a:pt x="358" y="455"/>
                </a:lnTo>
                <a:lnTo>
                  <a:pt x="366" y="434"/>
                </a:lnTo>
                <a:lnTo>
                  <a:pt x="373" y="412"/>
                </a:lnTo>
                <a:lnTo>
                  <a:pt x="380" y="392"/>
                </a:lnTo>
                <a:lnTo>
                  <a:pt x="388" y="371"/>
                </a:lnTo>
                <a:lnTo>
                  <a:pt x="395" y="352"/>
                </a:lnTo>
                <a:lnTo>
                  <a:pt x="403" y="333"/>
                </a:lnTo>
                <a:lnTo>
                  <a:pt x="410" y="315"/>
                </a:lnTo>
                <a:lnTo>
                  <a:pt x="418" y="297"/>
                </a:lnTo>
                <a:lnTo>
                  <a:pt x="425" y="280"/>
                </a:lnTo>
                <a:lnTo>
                  <a:pt x="433" y="263"/>
                </a:lnTo>
                <a:lnTo>
                  <a:pt x="440" y="247"/>
                </a:lnTo>
                <a:lnTo>
                  <a:pt x="448" y="232"/>
                </a:lnTo>
                <a:lnTo>
                  <a:pt x="455" y="217"/>
                </a:lnTo>
                <a:lnTo>
                  <a:pt x="463" y="203"/>
                </a:lnTo>
                <a:lnTo>
                  <a:pt x="470" y="189"/>
                </a:lnTo>
                <a:lnTo>
                  <a:pt x="478" y="175"/>
                </a:lnTo>
                <a:lnTo>
                  <a:pt x="485" y="163"/>
                </a:lnTo>
                <a:lnTo>
                  <a:pt x="493" y="151"/>
                </a:lnTo>
                <a:lnTo>
                  <a:pt x="500" y="139"/>
                </a:lnTo>
                <a:lnTo>
                  <a:pt x="508" y="128"/>
                </a:lnTo>
                <a:lnTo>
                  <a:pt x="515" y="117"/>
                </a:lnTo>
                <a:lnTo>
                  <a:pt x="523" y="107"/>
                </a:lnTo>
                <a:lnTo>
                  <a:pt x="530" y="97"/>
                </a:lnTo>
                <a:lnTo>
                  <a:pt x="538" y="88"/>
                </a:lnTo>
                <a:lnTo>
                  <a:pt x="545" y="79"/>
                </a:lnTo>
                <a:lnTo>
                  <a:pt x="553" y="71"/>
                </a:lnTo>
                <a:lnTo>
                  <a:pt x="560" y="63"/>
                </a:lnTo>
                <a:lnTo>
                  <a:pt x="567" y="56"/>
                </a:lnTo>
                <a:lnTo>
                  <a:pt x="575" y="49"/>
                </a:lnTo>
                <a:lnTo>
                  <a:pt x="582" y="43"/>
                </a:lnTo>
                <a:lnTo>
                  <a:pt x="590" y="37"/>
                </a:lnTo>
                <a:lnTo>
                  <a:pt x="597" y="32"/>
                </a:lnTo>
                <a:lnTo>
                  <a:pt x="605" y="26"/>
                </a:lnTo>
                <a:lnTo>
                  <a:pt x="612" y="22"/>
                </a:lnTo>
                <a:lnTo>
                  <a:pt x="620" y="18"/>
                </a:lnTo>
                <a:lnTo>
                  <a:pt x="627" y="14"/>
                </a:lnTo>
                <a:lnTo>
                  <a:pt x="634" y="11"/>
                </a:lnTo>
                <a:lnTo>
                  <a:pt x="642" y="8"/>
                </a:lnTo>
                <a:lnTo>
                  <a:pt x="649" y="6"/>
                </a:lnTo>
                <a:lnTo>
                  <a:pt x="657" y="4"/>
                </a:lnTo>
                <a:lnTo>
                  <a:pt x="664" y="2"/>
                </a:lnTo>
                <a:lnTo>
                  <a:pt x="672" y="1"/>
                </a:lnTo>
                <a:lnTo>
                  <a:pt x="679" y="1"/>
                </a:lnTo>
                <a:lnTo>
                  <a:pt x="687" y="0"/>
                </a:lnTo>
                <a:lnTo>
                  <a:pt x="692" y="0"/>
                </a:lnTo>
              </a:path>
            </a:pathLst>
          </a:custGeom>
          <a:noFill/>
          <a:ln w="63500" cap="flat">
            <a:solidFill>
              <a:srgbClr val="00B05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8" name="Freeform 231"/>
          <p:cNvSpPr>
            <a:spLocks/>
          </p:cNvSpPr>
          <p:nvPr/>
        </p:nvSpPr>
        <p:spPr bwMode="auto">
          <a:xfrm rot="10800000">
            <a:off x="5378450" y="1476375"/>
            <a:ext cx="1000125" cy="2990850"/>
          </a:xfrm>
          <a:custGeom>
            <a:avLst/>
            <a:gdLst>
              <a:gd name="T0" fmla="*/ 7 w 692"/>
              <a:gd name="T1" fmla="*/ 2261 h 2318"/>
              <a:gd name="T2" fmla="*/ 22 w 692"/>
              <a:gd name="T3" fmla="*/ 2149 h 2318"/>
              <a:gd name="T4" fmla="*/ 37 w 692"/>
              <a:gd name="T5" fmla="*/ 2041 h 2318"/>
              <a:gd name="T6" fmla="*/ 52 w 692"/>
              <a:gd name="T7" fmla="*/ 1937 h 2318"/>
              <a:gd name="T8" fmla="*/ 67 w 692"/>
              <a:gd name="T9" fmla="*/ 1835 h 2318"/>
              <a:gd name="T10" fmla="*/ 82 w 692"/>
              <a:gd name="T11" fmla="*/ 1737 h 2318"/>
              <a:gd name="T12" fmla="*/ 97 w 692"/>
              <a:gd name="T13" fmla="*/ 1642 h 2318"/>
              <a:gd name="T14" fmla="*/ 112 w 692"/>
              <a:gd name="T15" fmla="*/ 1550 h 2318"/>
              <a:gd name="T16" fmla="*/ 127 w 692"/>
              <a:gd name="T17" fmla="*/ 1462 h 2318"/>
              <a:gd name="T18" fmla="*/ 142 w 692"/>
              <a:gd name="T19" fmla="*/ 1376 h 2318"/>
              <a:gd name="T20" fmla="*/ 157 w 692"/>
              <a:gd name="T21" fmla="*/ 1294 h 2318"/>
              <a:gd name="T22" fmla="*/ 172 w 692"/>
              <a:gd name="T23" fmla="*/ 1214 h 2318"/>
              <a:gd name="T24" fmla="*/ 187 w 692"/>
              <a:gd name="T25" fmla="*/ 1138 h 2318"/>
              <a:gd name="T26" fmla="*/ 201 w 692"/>
              <a:gd name="T27" fmla="*/ 1064 h 2318"/>
              <a:gd name="T28" fmla="*/ 216 w 692"/>
              <a:gd name="T29" fmla="*/ 993 h 2318"/>
              <a:gd name="T30" fmla="*/ 231 w 692"/>
              <a:gd name="T31" fmla="*/ 925 h 2318"/>
              <a:gd name="T32" fmla="*/ 246 w 692"/>
              <a:gd name="T33" fmla="*/ 860 h 2318"/>
              <a:gd name="T34" fmla="*/ 261 w 692"/>
              <a:gd name="T35" fmla="*/ 797 h 2318"/>
              <a:gd name="T36" fmla="*/ 276 w 692"/>
              <a:gd name="T37" fmla="*/ 737 h 2318"/>
              <a:gd name="T38" fmla="*/ 291 w 692"/>
              <a:gd name="T39" fmla="*/ 680 h 2318"/>
              <a:gd name="T40" fmla="*/ 306 w 692"/>
              <a:gd name="T41" fmla="*/ 626 h 2318"/>
              <a:gd name="T42" fmla="*/ 321 w 692"/>
              <a:gd name="T43" fmla="*/ 574 h 2318"/>
              <a:gd name="T44" fmla="*/ 336 w 692"/>
              <a:gd name="T45" fmla="*/ 524 h 2318"/>
              <a:gd name="T46" fmla="*/ 351 w 692"/>
              <a:gd name="T47" fmla="*/ 478 h 2318"/>
              <a:gd name="T48" fmla="*/ 366 w 692"/>
              <a:gd name="T49" fmla="*/ 434 h 2318"/>
              <a:gd name="T50" fmla="*/ 380 w 692"/>
              <a:gd name="T51" fmla="*/ 392 h 2318"/>
              <a:gd name="T52" fmla="*/ 395 w 692"/>
              <a:gd name="T53" fmla="*/ 352 h 2318"/>
              <a:gd name="T54" fmla="*/ 410 w 692"/>
              <a:gd name="T55" fmla="*/ 315 h 2318"/>
              <a:gd name="T56" fmla="*/ 425 w 692"/>
              <a:gd name="T57" fmla="*/ 280 h 2318"/>
              <a:gd name="T58" fmla="*/ 440 w 692"/>
              <a:gd name="T59" fmla="*/ 247 h 2318"/>
              <a:gd name="T60" fmla="*/ 455 w 692"/>
              <a:gd name="T61" fmla="*/ 217 h 2318"/>
              <a:gd name="T62" fmla="*/ 470 w 692"/>
              <a:gd name="T63" fmla="*/ 189 h 2318"/>
              <a:gd name="T64" fmla="*/ 485 w 692"/>
              <a:gd name="T65" fmla="*/ 163 h 2318"/>
              <a:gd name="T66" fmla="*/ 500 w 692"/>
              <a:gd name="T67" fmla="*/ 139 h 2318"/>
              <a:gd name="T68" fmla="*/ 515 w 692"/>
              <a:gd name="T69" fmla="*/ 117 h 2318"/>
              <a:gd name="T70" fmla="*/ 530 w 692"/>
              <a:gd name="T71" fmla="*/ 97 h 2318"/>
              <a:gd name="T72" fmla="*/ 545 w 692"/>
              <a:gd name="T73" fmla="*/ 79 h 2318"/>
              <a:gd name="T74" fmla="*/ 560 w 692"/>
              <a:gd name="T75" fmla="*/ 63 h 2318"/>
              <a:gd name="T76" fmla="*/ 575 w 692"/>
              <a:gd name="T77" fmla="*/ 49 h 2318"/>
              <a:gd name="T78" fmla="*/ 590 w 692"/>
              <a:gd name="T79" fmla="*/ 37 h 2318"/>
              <a:gd name="T80" fmla="*/ 605 w 692"/>
              <a:gd name="T81" fmla="*/ 26 h 2318"/>
              <a:gd name="T82" fmla="*/ 620 w 692"/>
              <a:gd name="T83" fmla="*/ 18 h 2318"/>
              <a:gd name="T84" fmla="*/ 634 w 692"/>
              <a:gd name="T85" fmla="*/ 11 h 2318"/>
              <a:gd name="T86" fmla="*/ 649 w 692"/>
              <a:gd name="T87" fmla="*/ 6 h 2318"/>
              <a:gd name="T88" fmla="*/ 664 w 692"/>
              <a:gd name="T89" fmla="*/ 2 h 2318"/>
              <a:gd name="T90" fmla="*/ 679 w 692"/>
              <a:gd name="T91" fmla="*/ 1 h 2318"/>
              <a:gd name="T92" fmla="*/ 692 w 692"/>
              <a:gd name="T93" fmla="*/ 0 h 231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692"/>
              <a:gd name="T142" fmla="*/ 0 h 2318"/>
              <a:gd name="T143" fmla="*/ 692 w 692"/>
              <a:gd name="T144" fmla="*/ 2318 h 231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692" h="2318">
                <a:moveTo>
                  <a:pt x="0" y="2318"/>
                </a:moveTo>
                <a:lnTo>
                  <a:pt x="7" y="2261"/>
                </a:lnTo>
                <a:lnTo>
                  <a:pt x="15" y="2205"/>
                </a:lnTo>
                <a:lnTo>
                  <a:pt x="22" y="2149"/>
                </a:lnTo>
                <a:lnTo>
                  <a:pt x="30" y="2095"/>
                </a:lnTo>
                <a:lnTo>
                  <a:pt x="37" y="2041"/>
                </a:lnTo>
                <a:lnTo>
                  <a:pt x="45" y="1989"/>
                </a:lnTo>
                <a:lnTo>
                  <a:pt x="52" y="1937"/>
                </a:lnTo>
                <a:lnTo>
                  <a:pt x="60" y="1886"/>
                </a:lnTo>
                <a:lnTo>
                  <a:pt x="67" y="1835"/>
                </a:lnTo>
                <a:lnTo>
                  <a:pt x="74" y="1786"/>
                </a:lnTo>
                <a:lnTo>
                  <a:pt x="82" y="1737"/>
                </a:lnTo>
                <a:lnTo>
                  <a:pt x="89" y="1690"/>
                </a:lnTo>
                <a:lnTo>
                  <a:pt x="97" y="1642"/>
                </a:lnTo>
                <a:lnTo>
                  <a:pt x="104" y="1596"/>
                </a:lnTo>
                <a:lnTo>
                  <a:pt x="112" y="1550"/>
                </a:lnTo>
                <a:lnTo>
                  <a:pt x="119" y="1506"/>
                </a:lnTo>
                <a:lnTo>
                  <a:pt x="127" y="1462"/>
                </a:lnTo>
                <a:lnTo>
                  <a:pt x="134" y="1419"/>
                </a:lnTo>
                <a:lnTo>
                  <a:pt x="142" y="1376"/>
                </a:lnTo>
                <a:lnTo>
                  <a:pt x="149" y="1335"/>
                </a:lnTo>
                <a:lnTo>
                  <a:pt x="157" y="1294"/>
                </a:lnTo>
                <a:lnTo>
                  <a:pt x="164" y="1253"/>
                </a:lnTo>
                <a:lnTo>
                  <a:pt x="172" y="1214"/>
                </a:lnTo>
                <a:lnTo>
                  <a:pt x="179" y="1175"/>
                </a:lnTo>
                <a:lnTo>
                  <a:pt x="187" y="1138"/>
                </a:lnTo>
                <a:lnTo>
                  <a:pt x="194" y="1100"/>
                </a:lnTo>
                <a:lnTo>
                  <a:pt x="201" y="1064"/>
                </a:lnTo>
                <a:lnTo>
                  <a:pt x="209" y="1028"/>
                </a:lnTo>
                <a:lnTo>
                  <a:pt x="216" y="993"/>
                </a:lnTo>
                <a:lnTo>
                  <a:pt x="224" y="959"/>
                </a:lnTo>
                <a:lnTo>
                  <a:pt x="231" y="925"/>
                </a:lnTo>
                <a:lnTo>
                  <a:pt x="239" y="892"/>
                </a:lnTo>
                <a:lnTo>
                  <a:pt x="246" y="860"/>
                </a:lnTo>
                <a:lnTo>
                  <a:pt x="254" y="828"/>
                </a:lnTo>
                <a:lnTo>
                  <a:pt x="261" y="797"/>
                </a:lnTo>
                <a:lnTo>
                  <a:pt x="269" y="767"/>
                </a:lnTo>
                <a:lnTo>
                  <a:pt x="276" y="737"/>
                </a:lnTo>
                <a:lnTo>
                  <a:pt x="284" y="709"/>
                </a:lnTo>
                <a:lnTo>
                  <a:pt x="291" y="680"/>
                </a:lnTo>
                <a:lnTo>
                  <a:pt x="299" y="653"/>
                </a:lnTo>
                <a:lnTo>
                  <a:pt x="306" y="626"/>
                </a:lnTo>
                <a:lnTo>
                  <a:pt x="313" y="600"/>
                </a:lnTo>
                <a:lnTo>
                  <a:pt x="321" y="574"/>
                </a:lnTo>
                <a:lnTo>
                  <a:pt x="328" y="549"/>
                </a:lnTo>
                <a:lnTo>
                  <a:pt x="336" y="524"/>
                </a:lnTo>
                <a:lnTo>
                  <a:pt x="343" y="501"/>
                </a:lnTo>
                <a:lnTo>
                  <a:pt x="351" y="478"/>
                </a:lnTo>
                <a:lnTo>
                  <a:pt x="358" y="455"/>
                </a:lnTo>
                <a:lnTo>
                  <a:pt x="366" y="434"/>
                </a:lnTo>
                <a:lnTo>
                  <a:pt x="373" y="412"/>
                </a:lnTo>
                <a:lnTo>
                  <a:pt x="380" y="392"/>
                </a:lnTo>
                <a:lnTo>
                  <a:pt x="388" y="371"/>
                </a:lnTo>
                <a:lnTo>
                  <a:pt x="395" y="352"/>
                </a:lnTo>
                <a:lnTo>
                  <a:pt x="403" y="333"/>
                </a:lnTo>
                <a:lnTo>
                  <a:pt x="410" y="315"/>
                </a:lnTo>
                <a:lnTo>
                  <a:pt x="418" y="297"/>
                </a:lnTo>
                <a:lnTo>
                  <a:pt x="425" y="280"/>
                </a:lnTo>
                <a:lnTo>
                  <a:pt x="433" y="263"/>
                </a:lnTo>
                <a:lnTo>
                  <a:pt x="440" y="247"/>
                </a:lnTo>
                <a:lnTo>
                  <a:pt x="448" y="232"/>
                </a:lnTo>
                <a:lnTo>
                  <a:pt x="455" y="217"/>
                </a:lnTo>
                <a:lnTo>
                  <a:pt x="463" y="203"/>
                </a:lnTo>
                <a:lnTo>
                  <a:pt x="470" y="189"/>
                </a:lnTo>
                <a:lnTo>
                  <a:pt x="478" y="175"/>
                </a:lnTo>
                <a:lnTo>
                  <a:pt x="485" y="163"/>
                </a:lnTo>
                <a:lnTo>
                  <a:pt x="493" y="151"/>
                </a:lnTo>
                <a:lnTo>
                  <a:pt x="500" y="139"/>
                </a:lnTo>
                <a:lnTo>
                  <a:pt x="508" y="128"/>
                </a:lnTo>
                <a:lnTo>
                  <a:pt x="515" y="117"/>
                </a:lnTo>
                <a:lnTo>
                  <a:pt x="523" y="107"/>
                </a:lnTo>
                <a:lnTo>
                  <a:pt x="530" y="97"/>
                </a:lnTo>
                <a:lnTo>
                  <a:pt x="538" y="88"/>
                </a:lnTo>
                <a:lnTo>
                  <a:pt x="545" y="79"/>
                </a:lnTo>
                <a:lnTo>
                  <a:pt x="553" y="71"/>
                </a:lnTo>
                <a:lnTo>
                  <a:pt x="560" y="63"/>
                </a:lnTo>
                <a:lnTo>
                  <a:pt x="567" y="56"/>
                </a:lnTo>
                <a:lnTo>
                  <a:pt x="575" y="49"/>
                </a:lnTo>
                <a:lnTo>
                  <a:pt x="582" y="43"/>
                </a:lnTo>
                <a:lnTo>
                  <a:pt x="590" y="37"/>
                </a:lnTo>
                <a:lnTo>
                  <a:pt x="597" y="32"/>
                </a:lnTo>
                <a:lnTo>
                  <a:pt x="605" y="26"/>
                </a:lnTo>
                <a:lnTo>
                  <a:pt x="612" y="22"/>
                </a:lnTo>
                <a:lnTo>
                  <a:pt x="620" y="18"/>
                </a:lnTo>
                <a:lnTo>
                  <a:pt x="627" y="14"/>
                </a:lnTo>
                <a:lnTo>
                  <a:pt x="634" y="11"/>
                </a:lnTo>
                <a:lnTo>
                  <a:pt x="642" y="8"/>
                </a:lnTo>
                <a:lnTo>
                  <a:pt x="649" y="6"/>
                </a:lnTo>
                <a:lnTo>
                  <a:pt x="657" y="4"/>
                </a:lnTo>
                <a:lnTo>
                  <a:pt x="664" y="2"/>
                </a:lnTo>
                <a:lnTo>
                  <a:pt x="672" y="1"/>
                </a:lnTo>
                <a:lnTo>
                  <a:pt x="679" y="1"/>
                </a:lnTo>
                <a:lnTo>
                  <a:pt x="687" y="0"/>
                </a:lnTo>
                <a:lnTo>
                  <a:pt x="692" y="0"/>
                </a:lnTo>
              </a:path>
            </a:pathLst>
          </a:custGeom>
          <a:noFill/>
          <a:ln w="63500" cap="flat">
            <a:solidFill>
              <a:srgbClr val="00B05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9" name="Freeform 461"/>
          <p:cNvSpPr>
            <a:spLocks/>
          </p:cNvSpPr>
          <p:nvPr/>
        </p:nvSpPr>
        <p:spPr bwMode="auto">
          <a:xfrm>
            <a:off x="3806825" y="2476500"/>
            <a:ext cx="1630363" cy="2011363"/>
          </a:xfrm>
          <a:custGeom>
            <a:avLst/>
            <a:gdLst>
              <a:gd name="T0" fmla="*/ 15 w 1145"/>
              <a:gd name="T1" fmla="*/ 1 h 1534"/>
              <a:gd name="T2" fmla="*/ 37 w 1145"/>
              <a:gd name="T3" fmla="*/ 6 h 1534"/>
              <a:gd name="T4" fmla="*/ 60 w 1145"/>
              <a:gd name="T5" fmla="*/ 13 h 1534"/>
              <a:gd name="T6" fmla="*/ 82 w 1145"/>
              <a:gd name="T7" fmla="*/ 24 h 1534"/>
              <a:gd name="T8" fmla="*/ 104 w 1145"/>
              <a:gd name="T9" fmla="*/ 38 h 1534"/>
              <a:gd name="T10" fmla="*/ 127 w 1145"/>
              <a:gd name="T11" fmla="*/ 54 h 1534"/>
              <a:gd name="T12" fmla="*/ 149 w 1145"/>
              <a:gd name="T13" fmla="*/ 73 h 1534"/>
              <a:gd name="T14" fmla="*/ 171 w 1145"/>
              <a:gd name="T15" fmla="*/ 95 h 1534"/>
              <a:gd name="T16" fmla="*/ 194 w 1145"/>
              <a:gd name="T17" fmla="*/ 119 h 1534"/>
              <a:gd name="T18" fmla="*/ 216 w 1145"/>
              <a:gd name="T19" fmla="*/ 146 h 1534"/>
              <a:gd name="T20" fmla="*/ 239 w 1145"/>
              <a:gd name="T21" fmla="*/ 175 h 1534"/>
              <a:gd name="T22" fmla="*/ 261 w 1145"/>
              <a:gd name="T23" fmla="*/ 205 h 1534"/>
              <a:gd name="T24" fmla="*/ 284 w 1145"/>
              <a:gd name="T25" fmla="*/ 238 h 1534"/>
              <a:gd name="T26" fmla="*/ 306 w 1145"/>
              <a:gd name="T27" fmla="*/ 272 h 1534"/>
              <a:gd name="T28" fmla="*/ 328 w 1145"/>
              <a:gd name="T29" fmla="*/ 308 h 1534"/>
              <a:gd name="T30" fmla="*/ 351 w 1145"/>
              <a:gd name="T31" fmla="*/ 346 h 1534"/>
              <a:gd name="T32" fmla="*/ 373 w 1145"/>
              <a:gd name="T33" fmla="*/ 385 h 1534"/>
              <a:gd name="T34" fmla="*/ 395 w 1145"/>
              <a:gd name="T35" fmla="*/ 425 h 1534"/>
              <a:gd name="T36" fmla="*/ 418 w 1145"/>
              <a:gd name="T37" fmla="*/ 466 h 1534"/>
              <a:gd name="T38" fmla="*/ 440 w 1145"/>
              <a:gd name="T39" fmla="*/ 508 h 1534"/>
              <a:gd name="T40" fmla="*/ 463 w 1145"/>
              <a:gd name="T41" fmla="*/ 551 h 1534"/>
              <a:gd name="T42" fmla="*/ 485 w 1145"/>
              <a:gd name="T43" fmla="*/ 594 h 1534"/>
              <a:gd name="T44" fmla="*/ 507 w 1145"/>
              <a:gd name="T45" fmla="*/ 638 h 1534"/>
              <a:gd name="T46" fmla="*/ 530 w 1145"/>
              <a:gd name="T47" fmla="*/ 682 h 1534"/>
              <a:gd name="T48" fmla="*/ 552 w 1145"/>
              <a:gd name="T49" fmla="*/ 727 h 1534"/>
              <a:gd name="T50" fmla="*/ 575 w 1145"/>
              <a:gd name="T51" fmla="*/ 772 h 1534"/>
              <a:gd name="T52" fmla="*/ 597 w 1145"/>
              <a:gd name="T53" fmla="*/ 817 h 1534"/>
              <a:gd name="T54" fmla="*/ 620 w 1145"/>
              <a:gd name="T55" fmla="*/ 862 h 1534"/>
              <a:gd name="T56" fmla="*/ 642 w 1145"/>
              <a:gd name="T57" fmla="*/ 906 h 1534"/>
              <a:gd name="T58" fmla="*/ 664 w 1145"/>
              <a:gd name="T59" fmla="*/ 950 h 1534"/>
              <a:gd name="T60" fmla="*/ 687 w 1145"/>
              <a:gd name="T61" fmla="*/ 993 h 1534"/>
              <a:gd name="T62" fmla="*/ 709 w 1145"/>
              <a:gd name="T63" fmla="*/ 1036 h 1534"/>
              <a:gd name="T64" fmla="*/ 732 w 1145"/>
              <a:gd name="T65" fmla="*/ 1078 h 1534"/>
              <a:gd name="T66" fmla="*/ 754 w 1145"/>
              <a:gd name="T67" fmla="*/ 1118 h 1534"/>
              <a:gd name="T68" fmla="*/ 776 w 1145"/>
              <a:gd name="T69" fmla="*/ 1158 h 1534"/>
              <a:gd name="T70" fmla="*/ 799 w 1145"/>
              <a:gd name="T71" fmla="*/ 1197 h 1534"/>
              <a:gd name="T72" fmla="*/ 821 w 1145"/>
              <a:gd name="T73" fmla="*/ 1234 h 1534"/>
              <a:gd name="T74" fmla="*/ 843 w 1145"/>
              <a:gd name="T75" fmla="*/ 1270 h 1534"/>
              <a:gd name="T76" fmla="*/ 866 w 1145"/>
              <a:gd name="T77" fmla="*/ 1304 h 1534"/>
              <a:gd name="T78" fmla="*/ 888 w 1145"/>
              <a:gd name="T79" fmla="*/ 1336 h 1534"/>
              <a:gd name="T80" fmla="*/ 911 w 1145"/>
              <a:gd name="T81" fmla="*/ 1366 h 1534"/>
              <a:gd name="T82" fmla="*/ 933 w 1145"/>
              <a:gd name="T83" fmla="*/ 1394 h 1534"/>
              <a:gd name="T84" fmla="*/ 956 w 1145"/>
              <a:gd name="T85" fmla="*/ 1420 h 1534"/>
              <a:gd name="T86" fmla="*/ 978 w 1145"/>
              <a:gd name="T87" fmla="*/ 1444 h 1534"/>
              <a:gd name="T88" fmla="*/ 1001 w 1145"/>
              <a:gd name="T89" fmla="*/ 1465 h 1534"/>
              <a:gd name="T90" fmla="*/ 1023 w 1145"/>
              <a:gd name="T91" fmla="*/ 1484 h 1534"/>
              <a:gd name="T92" fmla="*/ 1045 w 1145"/>
              <a:gd name="T93" fmla="*/ 1500 h 1534"/>
              <a:gd name="T94" fmla="*/ 1068 w 1145"/>
              <a:gd name="T95" fmla="*/ 1513 h 1534"/>
              <a:gd name="T96" fmla="*/ 1090 w 1145"/>
              <a:gd name="T97" fmla="*/ 1523 h 1534"/>
              <a:gd name="T98" fmla="*/ 1112 w 1145"/>
              <a:gd name="T99" fmla="*/ 1530 h 1534"/>
              <a:gd name="T100" fmla="*/ 1135 w 1145"/>
              <a:gd name="T101" fmla="*/ 1533 h 1534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145"/>
              <a:gd name="T154" fmla="*/ 0 h 1534"/>
              <a:gd name="T155" fmla="*/ 1145 w 1145"/>
              <a:gd name="T156" fmla="*/ 1534 h 1534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145" h="1534">
                <a:moveTo>
                  <a:pt x="0" y="0"/>
                </a:moveTo>
                <a:lnTo>
                  <a:pt x="7" y="1"/>
                </a:lnTo>
                <a:lnTo>
                  <a:pt x="15" y="1"/>
                </a:lnTo>
                <a:lnTo>
                  <a:pt x="22" y="2"/>
                </a:lnTo>
                <a:lnTo>
                  <a:pt x="30" y="4"/>
                </a:lnTo>
                <a:lnTo>
                  <a:pt x="37" y="6"/>
                </a:lnTo>
                <a:lnTo>
                  <a:pt x="45" y="8"/>
                </a:lnTo>
                <a:lnTo>
                  <a:pt x="52" y="10"/>
                </a:lnTo>
                <a:lnTo>
                  <a:pt x="60" y="13"/>
                </a:lnTo>
                <a:lnTo>
                  <a:pt x="67" y="16"/>
                </a:lnTo>
                <a:lnTo>
                  <a:pt x="75" y="20"/>
                </a:lnTo>
                <a:lnTo>
                  <a:pt x="82" y="24"/>
                </a:lnTo>
                <a:lnTo>
                  <a:pt x="89" y="28"/>
                </a:lnTo>
                <a:lnTo>
                  <a:pt x="97" y="33"/>
                </a:lnTo>
                <a:lnTo>
                  <a:pt x="104" y="38"/>
                </a:lnTo>
                <a:lnTo>
                  <a:pt x="112" y="43"/>
                </a:lnTo>
                <a:lnTo>
                  <a:pt x="119" y="48"/>
                </a:lnTo>
                <a:lnTo>
                  <a:pt x="127" y="54"/>
                </a:lnTo>
                <a:lnTo>
                  <a:pt x="134" y="60"/>
                </a:lnTo>
                <a:lnTo>
                  <a:pt x="141" y="67"/>
                </a:lnTo>
                <a:lnTo>
                  <a:pt x="149" y="73"/>
                </a:lnTo>
                <a:lnTo>
                  <a:pt x="156" y="80"/>
                </a:lnTo>
                <a:lnTo>
                  <a:pt x="164" y="88"/>
                </a:lnTo>
                <a:lnTo>
                  <a:pt x="171" y="95"/>
                </a:lnTo>
                <a:lnTo>
                  <a:pt x="179" y="103"/>
                </a:lnTo>
                <a:lnTo>
                  <a:pt x="186" y="111"/>
                </a:lnTo>
                <a:lnTo>
                  <a:pt x="194" y="119"/>
                </a:lnTo>
                <a:lnTo>
                  <a:pt x="201" y="128"/>
                </a:lnTo>
                <a:lnTo>
                  <a:pt x="209" y="137"/>
                </a:lnTo>
                <a:lnTo>
                  <a:pt x="216" y="146"/>
                </a:lnTo>
                <a:lnTo>
                  <a:pt x="224" y="155"/>
                </a:lnTo>
                <a:lnTo>
                  <a:pt x="231" y="165"/>
                </a:lnTo>
                <a:lnTo>
                  <a:pt x="239" y="175"/>
                </a:lnTo>
                <a:lnTo>
                  <a:pt x="246" y="185"/>
                </a:lnTo>
                <a:lnTo>
                  <a:pt x="254" y="195"/>
                </a:lnTo>
                <a:lnTo>
                  <a:pt x="261" y="205"/>
                </a:lnTo>
                <a:lnTo>
                  <a:pt x="269" y="216"/>
                </a:lnTo>
                <a:lnTo>
                  <a:pt x="276" y="227"/>
                </a:lnTo>
                <a:lnTo>
                  <a:pt x="284" y="238"/>
                </a:lnTo>
                <a:lnTo>
                  <a:pt x="291" y="249"/>
                </a:lnTo>
                <a:lnTo>
                  <a:pt x="299" y="260"/>
                </a:lnTo>
                <a:lnTo>
                  <a:pt x="306" y="272"/>
                </a:lnTo>
                <a:lnTo>
                  <a:pt x="314" y="284"/>
                </a:lnTo>
                <a:lnTo>
                  <a:pt x="321" y="296"/>
                </a:lnTo>
                <a:lnTo>
                  <a:pt x="328" y="308"/>
                </a:lnTo>
                <a:lnTo>
                  <a:pt x="336" y="320"/>
                </a:lnTo>
                <a:lnTo>
                  <a:pt x="343" y="333"/>
                </a:lnTo>
                <a:lnTo>
                  <a:pt x="351" y="346"/>
                </a:lnTo>
                <a:lnTo>
                  <a:pt x="358" y="358"/>
                </a:lnTo>
                <a:lnTo>
                  <a:pt x="366" y="371"/>
                </a:lnTo>
                <a:lnTo>
                  <a:pt x="373" y="385"/>
                </a:lnTo>
                <a:lnTo>
                  <a:pt x="381" y="398"/>
                </a:lnTo>
                <a:lnTo>
                  <a:pt x="388" y="411"/>
                </a:lnTo>
                <a:lnTo>
                  <a:pt x="395" y="425"/>
                </a:lnTo>
                <a:lnTo>
                  <a:pt x="403" y="438"/>
                </a:lnTo>
                <a:lnTo>
                  <a:pt x="410" y="452"/>
                </a:lnTo>
                <a:lnTo>
                  <a:pt x="418" y="466"/>
                </a:lnTo>
                <a:lnTo>
                  <a:pt x="425" y="479"/>
                </a:lnTo>
                <a:lnTo>
                  <a:pt x="433" y="494"/>
                </a:lnTo>
                <a:lnTo>
                  <a:pt x="440" y="508"/>
                </a:lnTo>
                <a:lnTo>
                  <a:pt x="448" y="522"/>
                </a:lnTo>
                <a:lnTo>
                  <a:pt x="455" y="536"/>
                </a:lnTo>
                <a:lnTo>
                  <a:pt x="463" y="551"/>
                </a:lnTo>
                <a:lnTo>
                  <a:pt x="470" y="565"/>
                </a:lnTo>
                <a:lnTo>
                  <a:pt x="478" y="580"/>
                </a:lnTo>
                <a:lnTo>
                  <a:pt x="485" y="594"/>
                </a:lnTo>
                <a:lnTo>
                  <a:pt x="493" y="609"/>
                </a:lnTo>
                <a:lnTo>
                  <a:pt x="500" y="623"/>
                </a:lnTo>
                <a:lnTo>
                  <a:pt x="507" y="638"/>
                </a:lnTo>
                <a:lnTo>
                  <a:pt x="515" y="653"/>
                </a:lnTo>
                <a:lnTo>
                  <a:pt x="522" y="668"/>
                </a:lnTo>
                <a:lnTo>
                  <a:pt x="530" y="682"/>
                </a:lnTo>
                <a:lnTo>
                  <a:pt x="537" y="697"/>
                </a:lnTo>
                <a:lnTo>
                  <a:pt x="545" y="712"/>
                </a:lnTo>
                <a:lnTo>
                  <a:pt x="552" y="727"/>
                </a:lnTo>
                <a:lnTo>
                  <a:pt x="560" y="742"/>
                </a:lnTo>
                <a:lnTo>
                  <a:pt x="567" y="757"/>
                </a:lnTo>
                <a:lnTo>
                  <a:pt x="575" y="772"/>
                </a:lnTo>
                <a:lnTo>
                  <a:pt x="582" y="787"/>
                </a:lnTo>
                <a:lnTo>
                  <a:pt x="590" y="802"/>
                </a:lnTo>
                <a:lnTo>
                  <a:pt x="597" y="817"/>
                </a:lnTo>
                <a:lnTo>
                  <a:pt x="605" y="832"/>
                </a:lnTo>
                <a:lnTo>
                  <a:pt x="612" y="847"/>
                </a:lnTo>
                <a:lnTo>
                  <a:pt x="620" y="862"/>
                </a:lnTo>
                <a:lnTo>
                  <a:pt x="627" y="876"/>
                </a:lnTo>
                <a:lnTo>
                  <a:pt x="635" y="891"/>
                </a:lnTo>
                <a:lnTo>
                  <a:pt x="642" y="906"/>
                </a:lnTo>
                <a:lnTo>
                  <a:pt x="649" y="920"/>
                </a:lnTo>
                <a:lnTo>
                  <a:pt x="657" y="935"/>
                </a:lnTo>
                <a:lnTo>
                  <a:pt x="664" y="950"/>
                </a:lnTo>
                <a:lnTo>
                  <a:pt x="672" y="964"/>
                </a:lnTo>
                <a:lnTo>
                  <a:pt x="679" y="979"/>
                </a:lnTo>
                <a:lnTo>
                  <a:pt x="687" y="993"/>
                </a:lnTo>
                <a:lnTo>
                  <a:pt x="694" y="1007"/>
                </a:lnTo>
                <a:lnTo>
                  <a:pt x="702" y="1022"/>
                </a:lnTo>
                <a:lnTo>
                  <a:pt x="709" y="1036"/>
                </a:lnTo>
                <a:lnTo>
                  <a:pt x="717" y="1050"/>
                </a:lnTo>
                <a:lnTo>
                  <a:pt x="724" y="1064"/>
                </a:lnTo>
                <a:lnTo>
                  <a:pt x="732" y="1078"/>
                </a:lnTo>
                <a:lnTo>
                  <a:pt x="739" y="1091"/>
                </a:lnTo>
                <a:lnTo>
                  <a:pt x="747" y="1105"/>
                </a:lnTo>
                <a:lnTo>
                  <a:pt x="754" y="1118"/>
                </a:lnTo>
                <a:lnTo>
                  <a:pt x="761" y="1132"/>
                </a:lnTo>
                <a:lnTo>
                  <a:pt x="769" y="1145"/>
                </a:lnTo>
                <a:lnTo>
                  <a:pt x="776" y="1158"/>
                </a:lnTo>
                <a:lnTo>
                  <a:pt x="784" y="1171"/>
                </a:lnTo>
                <a:lnTo>
                  <a:pt x="791" y="1184"/>
                </a:lnTo>
                <a:lnTo>
                  <a:pt x="799" y="1197"/>
                </a:lnTo>
                <a:lnTo>
                  <a:pt x="806" y="1209"/>
                </a:lnTo>
                <a:lnTo>
                  <a:pt x="814" y="1222"/>
                </a:lnTo>
                <a:lnTo>
                  <a:pt x="821" y="1234"/>
                </a:lnTo>
                <a:lnTo>
                  <a:pt x="828" y="1246"/>
                </a:lnTo>
                <a:lnTo>
                  <a:pt x="836" y="1258"/>
                </a:lnTo>
                <a:lnTo>
                  <a:pt x="843" y="1270"/>
                </a:lnTo>
                <a:lnTo>
                  <a:pt x="851" y="1281"/>
                </a:lnTo>
                <a:lnTo>
                  <a:pt x="858" y="1292"/>
                </a:lnTo>
                <a:lnTo>
                  <a:pt x="866" y="1304"/>
                </a:lnTo>
                <a:lnTo>
                  <a:pt x="873" y="1315"/>
                </a:lnTo>
                <a:lnTo>
                  <a:pt x="881" y="1325"/>
                </a:lnTo>
                <a:lnTo>
                  <a:pt x="888" y="1336"/>
                </a:lnTo>
                <a:lnTo>
                  <a:pt x="896" y="1346"/>
                </a:lnTo>
                <a:lnTo>
                  <a:pt x="903" y="1356"/>
                </a:lnTo>
                <a:lnTo>
                  <a:pt x="911" y="1366"/>
                </a:lnTo>
                <a:lnTo>
                  <a:pt x="918" y="1376"/>
                </a:lnTo>
                <a:lnTo>
                  <a:pt x="926" y="1385"/>
                </a:lnTo>
                <a:lnTo>
                  <a:pt x="933" y="1394"/>
                </a:lnTo>
                <a:lnTo>
                  <a:pt x="941" y="1403"/>
                </a:lnTo>
                <a:lnTo>
                  <a:pt x="948" y="1412"/>
                </a:lnTo>
                <a:lnTo>
                  <a:pt x="956" y="1420"/>
                </a:lnTo>
                <a:lnTo>
                  <a:pt x="963" y="1429"/>
                </a:lnTo>
                <a:lnTo>
                  <a:pt x="971" y="1436"/>
                </a:lnTo>
                <a:lnTo>
                  <a:pt x="978" y="1444"/>
                </a:lnTo>
                <a:lnTo>
                  <a:pt x="986" y="1451"/>
                </a:lnTo>
                <a:lnTo>
                  <a:pt x="993" y="1458"/>
                </a:lnTo>
                <a:lnTo>
                  <a:pt x="1001" y="1465"/>
                </a:lnTo>
                <a:lnTo>
                  <a:pt x="1008" y="1472"/>
                </a:lnTo>
                <a:lnTo>
                  <a:pt x="1015" y="1478"/>
                </a:lnTo>
                <a:lnTo>
                  <a:pt x="1023" y="1484"/>
                </a:lnTo>
                <a:lnTo>
                  <a:pt x="1030" y="1489"/>
                </a:lnTo>
                <a:lnTo>
                  <a:pt x="1038" y="1495"/>
                </a:lnTo>
                <a:lnTo>
                  <a:pt x="1045" y="1500"/>
                </a:lnTo>
                <a:lnTo>
                  <a:pt x="1053" y="1504"/>
                </a:lnTo>
                <a:lnTo>
                  <a:pt x="1060" y="1509"/>
                </a:lnTo>
                <a:lnTo>
                  <a:pt x="1068" y="1513"/>
                </a:lnTo>
                <a:lnTo>
                  <a:pt x="1075" y="1516"/>
                </a:lnTo>
                <a:lnTo>
                  <a:pt x="1082" y="1520"/>
                </a:lnTo>
                <a:lnTo>
                  <a:pt x="1090" y="1523"/>
                </a:lnTo>
                <a:lnTo>
                  <a:pt x="1097" y="1525"/>
                </a:lnTo>
                <a:lnTo>
                  <a:pt x="1105" y="1528"/>
                </a:lnTo>
                <a:lnTo>
                  <a:pt x="1112" y="1530"/>
                </a:lnTo>
                <a:lnTo>
                  <a:pt x="1120" y="1531"/>
                </a:lnTo>
                <a:lnTo>
                  <a:pt x="1127" y="1532"/>
                </a:lnTo>
                <a:lnTo>
                  <a:pt x="1135" y="1533"/>
                </a:lnTo>
                <a:lnTo>
                  <a:pt x="1142" y="1534"/>
                </a:lnTo>
                <a:lnTo>
                  <a:pt x="1145" y="1534"/>
                </a:lnTo>
              </a:path>
            </a:pathLst>
          </a:custGeom>
          <a:noFill/>
          <a:ln w="63500" cap="flat">
            <a:solidFill>
              <a:srgbClr val="0070C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7" name="TextBox 236"/>
          <p:cNvSpPr txBox="1"/>
          <p:nvPr/>
        </p:nvSpPr>
        <p:spPr>
          <a:xfrm>
            <a:off x="1120578" y="285728"/>
            <a:ext cx="6902852" cy="523220"/>
          </a:xfrm>
          <a:prstGeom prst="rect">
            <a:avLst/>
          </a:prstGeom>
          <a:noFill/>
          <a:ln w="25400" cmpd="thickThin">
            <a:noFill/>
          </a:ln>
          <a:scene3d>
            <a:camera prst="orthographicFront"/>
            <a:lightRig rig="threePt" dir="t"/>
          </a:scene3d>
          <a:sp3d prstMaterial="softEdge">
            <a:bevelT w="165100" prst="coolSlant"/>
          </a:sp3d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28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Investigate the tangents of +x</a:t>
            </a:r>
            <a:r>
              <a:rPr lang="en-IE" sz="2800" b="1" i="1" baseline="400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3</a:t>
            </a:r>
            <a:r>
              <a:rPr lang="en-IE" sz="28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 Graphs </a:t>
            </a:r>
            <a:endParaRPr lang="en-IE" sz="2800" b="1" i="1" baseline="40000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+mn-cs"/>
            </a:endParaRPr>
          </a:p>
        </p:txBody>
      </p:sp>
      <p:sp>
        <p:nvSpPr>
          <p:cNvPr id="16393" name="Slide Number Placeholder 238"/>
          <p:cNvSpPr>
            <a:spLocks noGrp="1"/>
          </p:cNvSpPr>
          <p:nvPr>
            <p:ph type="sldNum" sz="quarter" idx="12"/>
          </p:nvPr>
        </p:nvSpPr>
        <p:spPr bwMode="auto">
          <a:xfrm>
            <a:off x="6573838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A9385A2-5FEC-4ABD-BF44-6FFB00A36F6C}" type="slidenum">
              <a:rPr lang="en-IE">
                <a:solidFill>
                  <a:srgbClr val="990033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IE">
              <a:solidFill>
                <a:srgbClr val="990033"/>
              </a:solidFill>
              <a:cs typeface="Arial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757613" y="2401888"/>
            <a:ext cx="136525" cy="127000"/>
          </a:xfrm>
          <a:prstGeom prst="ellipse">
            <a:avLst/>
          </a:prstGeom>
          <a:pattFill prst="lgGrid">
            <a:fgClr>
              <a:srgbClr val="00B05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0" name="Oval 239"/>
          <p:cNvSpPr/>
          <p:nvPr/>
        </p:nvSpPr>
        <p:spPr>
          <a:xfrm>
            <a:off x="5367338" y="4414838"/>
            <a:ext cx="136525" cy="127000"/>
          </a:xfrm>
          <a:prstGeom prst="ellipse">
            <a:avLst/>
          </a:prstGeom>
          <a:pattFill prst="lgGrid">
            <a:fgClr>
              <a:srgbClr val="00B05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3" name="TextBox 242"/>
          <p:cNvSpPr txBox="1">
            <a:spLocks noChangeArrowheads="1"/>
          </p:cNvSpPr>
          <p:nvPr/>
        </p:nvSpPr>
        <p:spPr bwMode="auto">
          <a:xfrm>
            <a:off x="630238" y="1087438"/>
            <a:ext cx="78835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The slope function is…		f’(x) is…			dy/dx is…	</a:t>
            </a:r>
          </a:p>
        </p:txBody>
      </p:sp>
      <p:sp>
        <p:nvSpPr>
          <p:cNvPr id="244" name="Oval 243"/>
          <p:cNvSpPr/>
          <p:nvPr/>
        </p:nvSpPr>
        <p:spPr>
          <a:xfrm>
            <a:off x="3757613" y="2401888"/>
            <a:ext cx="138112" cy="127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5" name="Oval 244"/>
          <p:cNvSpPr/>
          <p:nvPr/>
        </p:nvSpPr>
        <p:spPr>
          <a:xfrm>
            <a:off x="5367338" y="4413250"/>
            <a:ext cx="136525" cy="1285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713038" y="1546225"/>
            <a:ext cx="1014412" cy="37877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 flipV="1">
            <a:off x="2163763" y="1595438"/>
            <a:ext cx="2251075" cy="26685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2298700" y="2319338"/>
            <a:ext cx="2835275" cy="301625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47975" y="1924050"/>
            <a:ext cx="2200275" cy="1181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own Arrow 14"/>
          <p:cNvSpPr/>
          <p:nvPr/>
        </p:nvSpPr>
        <p:spPr>
          <a:xfrm rot="18559345">
            <a:off x="4325144" y="1786732"/>
            <a:ext cx="173037" cy="27305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54" name="Down Arrow 253"/>
          <p:cNvSpPr/>
          <p:nvPr/>
        </p:nvSpPr>
        <p:spPr>
          <a:xfrm rot="20683250">
            <a:off x="4799013" y="2451100"/>
            <a:ext cx="204787" cy="347663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19600" y="3560763"/>
            <a:ext cx="1628775" cy="178276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086225" y="4027488"/>
            <a:ext cx="2609850" cy="9858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Up Arrow 25"/>
          <p:cNvSpPr/>
          <p:nvPr/>
        </p:nvSpPr>
        <p:spPr>
          <a:xfrm rot="3100632">
            <a:off x="5957888" y="4891088"/>
            <a:ext cx="228600" cy="342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7" name="Up Arrow 26"/>
          <p:cNvSpPr/>
          <p:nvPr/>
        </p:nvSpPr>
        <p:spPr>
          <a:xfrm rot="1509024">
            <a:off x="6542088" y="4586288"/>
            <a:ext cx="176212" cy="34607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4222750" y="3581400"/>
            <a:ext cx="2747963" cy="1677988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TextBox 275"/>
          <p:cNvSpPr txBox="1">
            <a:spLocks noChangeArrowheads="1"/>
          </p:cNvSpPr>
          <p:nvPr/>
        </p:nvSpPr>
        <p:spPr bwMode="auto">
          <a:xfrm>
            <a:off x="1219200" y="2752725"/>
            <a:ext cx="1514475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Slope values </a:t>
            </a:r>
          </a:p>
          <a:p>
            <a:pPr algn="ctr"/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are decreasing</a:t>
            </a:r>
            <a:endParaRPr lang="en-IE" sz="1400" b="1" i="1">
              <a:solidFill>
                <a:srgbClr val="00B050"/>
              </a:solidFill>
              <a:latin typeface="Century Gothic" pitchFamily="34" charset="0"/>
            </a:endParaRPr>
          </a:p>
        </p:txBody>
      </p:sp>
      <p:sp>
        <p:nvSpPr>
          <p:cNvPr id="277" name="TextBox 276"/>
          <p:cNvSpPr txBox="1">
            <a:spLocks noChangeArrowheads="1"/>
          </p:cNvSpPr>
          <p:nvPr/>
        </p:nvSpPr>
        <p:spPr bwMode="auto">
          <a:xfrm>
            <a:off x="6797675" y="3843338"/>
            <a:ext cx="1431925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i="1">
                <a:solidFill>
                  <a:srgbClr val="7030A0"/>
                </a:solidFill>
                <a:latin typeface="Century Gothic" pitchFamily="34" charset="0"/>
              </a:rPr>
              <a:t>Slope values</a:t>
            </a:r>
          </a:p>
          <a:p>
            <a:pPr algn="ctr"/>
            <a:r>
              <a:rPr lang="en-GB" sz="1400" b="1" i="1">
                <a:solidFill>
                  <a:srgbClr val="7030A0"/>
                </a:solidFill>
                <a:latin typeface="Century Gothic" pitchFamily="34" charset="0"/>
              </a:rPr>
              <a:t>are increasing</a:t>
            </a:r>
            <a:endParaRPr lang="en-IE" sz="1400" b="1" i="1">
              <a:solidFill>
                <a:srgbClr val="7030A0"/>
              </a:solidFill>
              <a:latin typeface="Century Gothic" pitchFamily="34" charset="0"/>
            </a:endParaRPr>
          </a:p>
        </p:txBody>
      </p:sp>
      <p:sp>
        <p:nvSpPr>
          <p:cNvPr id="229" name="Up Arrow 228"/>
          <p:cNvSpPr/>
          <p:nvPr/>
        </p:nvSpPr>
        <p:spPr>
          <a:xfrm rot="19941158">
            <a:off x="6477000" y="3375025"/>
            <a:ext cx="185738" cy="373063"/>
          </a:xfrm>
          <a:prstGeom prst="up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cxnSp>
        <p:nvCxnSpPr>
          <p:cNvPr id="234" name="Straight Connector 233"/>
          <p:cNvCxnSpPr/>
          <p:nvPr/>
        </p:nvCxnSpPr>
        <p:spPr>
          <a:xfrm flipV="1">
            <a:off x="4902200" y="2603500"/>
            <a:ext cx="1881188" cy="280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Oval 280"/>
          <p:cNvSpPr/>
          <p:nvPr/>
        </p:nvSpPr>
        <p:spPr>
          <a:xfrm>
            <a:off x="4594225" y="3521075"/>
            <a:ext cx="136525" cy="127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82" name="TextBox 281"/>
          <p:cNvSpPr txBox="1">
            <a:spLocks noChangeArrowheads="1"/>
          </p:cNvSpPr>
          <p:nvPr/>
        </p:nvSpPr>
        <p:spPr bwMode="auto">
          <a:xfrm>
            <a:off x="3451225" y="3648075"/>
            <a:ext cx="1044575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200" b="1" i="1">
                <a:solidFill>
                  <a:srgbClr val="FF0000"/>
                </a:solidFill>
                <a:latin typeface="Century Gothic" pitchFamily="34" charset="0"/>
              </a:rPr>
              <a:t>Point of Inflection = slopes stop decreasing and start</a:t>
            </a:r>
          </a:p>
          <a:p>
            <a:pPr algn="ctr"/>
            <a:r>
              <a:rPr lang="en-GB" sz="1200" b="1" i="1">
                <a:solidFill>
                  <a:srgbClr val="FF0000"/>
                </a:solidFill>
                <a:latin typeface="Century Gothic" pitchFamily="34" charset="0"/>
              </a:rPr>
              <a:t> increasing</a:t>
            </a:r>
            <a:endParaRPr lang="en-IE" sz="1200" b="1" i="1">
              <a:solidFill>
                <a:srgbClr val="FF000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/>
      <p:bldP spid="15" grpId="0" animBg="1"/>
      <p:bldP spid="254" grpId="0" animBg="1"/>
      <p:bldP spid="26" grpId="0" animBg="1"/>
      <p:bldP spid="27" grpId="0" animBg="1"/>
      <p:bldP spid="276" grpId="0" animBg="1"/>
      <p:bldP spid="277" grpId="0" animBg="1"/>
      <p:bldP spid="229" grpId="0" animBg="1"/>
      <p:bldP spid="281" grpId="0" animBg="1"/>
      <p:bldP spid="2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696"/>
          <p:cNvGrpSpPr>
            <a:grpSpLocks noChangeAspect="1"/>
          </p:cNvGrpSpPr>
          <p:nvPr/>
        </p:nvGrpSpPr>
        <p:grpSpPr bwMode="auto">
          <a:xfrm>
            <a:off x="165100" y="1409700"/>
            <a:ext cx="8729663" cy="4284663"/>
            <a:chOff x="-279" y="541"/>
            <a:chExt cx="6327" cy="3246"/>
          </a:xfrm>
        </p:grpSpPr>
        <p:sp>
          <p:nvSpPr>
            <p:cNvPr id="18462" name="AutoShape 695"/>
            <p:cNvSpPr>
              <a:spLocks noChangeAspect="1" noChangeArrowheads="1" noTextEdit="1"/>
            </p:cNvSpPr>
            <p:nvPr/>
          </p:nvSpPr>
          <p:spPr bwMode="auto">
            <a:xfrm>
              <a:off x="-279" y="541"/>
              <a:ext cx="6318" cy="3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63" name="Group 897"/>
            <p:cNvGrpSpPr>
              <a:grpSpLocks/>
            </p:cNvGrpSpPr>
            <p:nvPr/>
          </p:nvGrpSpPr>
          <p:grpSpPr bwMode="auto">
            <a:xfrm>
              <a:off x="-173" y="649"/>
              <a:ext cx="6221" cy="3138"/>
              <a:chOff x="-173" y="649"/>
              <a:chExt cx="6221" cy="3138"/>
            </a:xfrm>
          </p:grpSpPr>
          <p:sp>
            <p:nvSpPr>
              <p:cNvPr id="18488" name="Rectangle 697"/>
              <p:cNvSpPr>
                <a:spLocks noChangeArrowheads="1"/>
              </p:cNvSpPr>
              <p:nvPr/>
            </p:nvSpPr>
            <p:spPr bwMode="auto">
              <a:xfrm>
                <a:off x="-95" y="649"/>
                <a:ext cx="6143" cy="313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E">
                  <a:solidFill>
                    <a:srgbClr val="990033"/>
                  </a:solidFill>
                  <a:latin typeface="Calibri" pitchFamily="34" charset="0"/>
                </a:endParaRPr>
              </a:p>
            </p:txBody>
          </p:sp>
          <p:sp>
            <p:nvSpPr>
              <p:cNvPr id="18489" name="Line 69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0" name="Line 699"/>
              <p:cNvSpPr>
                <a:spLocks noChangeShapeType="1"/>
              </p:cNvSpPr>
              <p:nvPr/>
            </p:nvSpPr>
            <p:spPr bwMode="auto">
              <a:xfrm flipV="1">
                <a:off x="-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1" name="Line 700"/>
              <p:cNvSpPr>
                <a:spLocks noChangeShapeType="1"/>
              </p:cNvSpPr>
              <p:nvPr/>
            </p:nvSpPr>
            <p:spPr bwMode="auto">
              <a:xfrm flipV="1">
                <a:off x="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2" name="Line 701"/>
              <p:cNvSpPr>
                <a:spLocks noChangeShapeType="1"/>
              </p:cNvSpPr>
              <p:nvPr/>
            </p:nvSpPr>
            <p:spPr bwMode="auto">
              <a:xfrm flipV="1">
                <a:off x="1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3" name="Line 702"/>
              <p:cNvSpPr>
                <a:spLocks noChangeShapeType="1"/>
              </p:cNvSpPr>
              <p:nvPr/>
            </p:nvSpPr>
            <p:spPr bwMode="auto">
              <a:xfrm flipV="1">
                <a:off x="2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4" name="Line 703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5" name="Line 704"/>
              <p:cNvSpPr>
                <a:spLocks noChangeShapeType="1"/>
              </p:cNvSpPr>
              <p:nvPr/>
            </p:nvSpPr>
            <p:spPr bwMode="auto">
              <a:xfrm flipV="1">
                <a:off x="4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6" name="Line 705"/>
              <p:cNvSpPr>
                <a:spLocks noChangeShapeType="1"/>
              </p:cNvSpPr>
              <p:nvPr/>
            </p:nvSpPr>
            <p:spPr bwMode="auto">
              <a:xfrm flipV="1">
                <a:off x="5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7" name="Line 706"/>
              <p:cNvSpPr>
                <a:spLocks noChangeShapeType="1"/>
              </p:cNvSpPr>
              <p:nvPr/>
            </p:nvSpPr>
            <p:spPr bwMode="auto">
              <a:xfrm flipV="1">
                <a:off x="6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8" name="Line 707"/>
              <p:cNvSpPr>
                <a:spLocks noChangeShapeType="1"/>
              </p:cNvSpPr>
              <p:nvPr/>
            </p:nvSpPr>
            <p:spPr bwMode="auto">
              <a:xfrm flipV="1">
                <a:off x="7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9" name="Line 708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0" name="Line 709"/>
              <p:cNvSpPr>
                <a:spLocks noChangeShapeType="1"/>
              </p:cNvSpPr>
              <p:nvPr/>
            </p:nvSpPr>
            <p:spPr bwMode="auto">
              <a:xfrm flipV="1">
                <a:off x="9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1" name="Line 710"/>
              <p:cNvSpPr>
                <a:spLocks noChangeShapeType="1"/>
              </p:cNvSpPr>
              <p:nvPr/>
            </p:nvSpPr>
            <p:spPr bwMode="auto">
              <a:xfrm flipV="1">
                <a:off x="10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2" name="Line 711"/>
              <p:cNvSpPr>
                <a:spLocks noChangeShapeType="1"/>
              </p:cNvSpPr>
              <p:nvPr/>
            </p:nvSpPr>
            <p:spPr bwMode="auto">
              <a:xfrm flipV="1">
                <a:off x="11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3" name="Line 712"/>
              <p:cNvSpPr>
                <a:spLocks noChangeShapeType="1"/>
              </p:cNvSpPr>
              <p:nvPr/>
            </p:nvSpPr>
            <p:spPr bwMode="auto">
              <a:xfrm flipV="1">
                <a:off x="12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4" name="Line 713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5" name="Line 714"/>
              <p:cNvSpPr>
                <a:spLocks noChangeShapeType="1"/>
              </p:cNvSpPr>
              <p:nvPr/>
            </p:nvSpPr>
            <p:spPr bwMode="auto">
              <a:xfrm flipV="1">
                <a:off x="14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6" name="Line 715"/>
              <p:cNvSpPr>
                <a:spLocks noChangeShapeType="1"/>
              </p:cNvSpPr>
              <p:nvPr/>
            </p:nvSpPr>
            <p:spPr bwMode="auto">
              <a:xfrm flipV="1">
                <a:off x="15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7" name="Line 716"/>
              <p:cNvSpPr>
                <a:spLocks noChangeShapeType="1"/>
              </p:cNvSpPr>
              <p:nvPr/>
            </p:nvSpPr>
            <p:spPr bwMode="auto">
              <a:xfrm flipV="1">
                <a:off x="16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8" name="Line 717"/>
              <p:cNvSpPr>
                <a:spLocks noChangeShapeType="1"/>
              </p:cNvSpPr>
              <p:nvPr/>
            </p:nvSpPr>
            <p:spPr bwMode="auto">
              <a:xfrm flipV="1">
                <a:off x="17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9" name="Line 718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0" name="Line 719"/>
              <p:cNvSpPr>
                <a:spLocks noChangeShapeType="1"/>
              </p:cNvSpPr>
              <p:nvPr/>
            </p:nvSpPr>
            <p:spPr bwMode="auto">
              <a:xfrm flipV="1">
                <a:off x="19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1" name="Line 720"/>
              <p:cNvSpPr>
                <a:spLocks noChangeShapeType="1"/>
              </p:cNvSpPr>
              <p:nvPr/>
            </p:nvSpPr>
            <p:spPr bwMode="auto">
              <a:xfrm flipV="1">
                <a:off x="20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2" name="Line 721"/>
              <p:cNvSpPr>
                <a:spLocks noChangeShapeType="1"/>
              </p:cNvSpPr>
              <p:nvPr/>
            </p:nvSpPr>
            <p:spPr bwMode="auto">
              <a:xfrm flipV="1">
                <a:off x="21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3" name="Line 722"/>
              <p:cNvSpPr>
                <a:spLocks noChangeShapeType="1"/>
              </p:cNvSpPr>
              <p:nvPr/>
            </p:nvSpPr>
            <p:spPr bwMode="auto">
              <a:xfrm flipV="1">
                <a:off x="22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4" name="Line 723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5" name="Line 724"/>
              <p:cNvSpPr>
                <a:spLocks noChangeShapeType="1"/>
              </p:cNvSpPr>
              <p:nvPr/>
            </p:nvSpPr>
            <p:spPr bwMode="auto">
              <a:xfrm flipV="1">
                <a:off x="24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6" name="Line 725"/>
              <p:cNvSpPr>
                <a:spLocks noChangeShapeType="1"/>
              </p:cNvSpPr>
              <p:nvPr/>
            </p:nvSpPr>
            <p:spPr bwMode="auto">
              <a:xfrm flipV="1">
                <a:off x="25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7" name="Line 726"/>
              <p:cNvSpPr>
                <a:spLocks noChangeShapeType="1"/>
              </p:cNvSpPr>
              <p:nvPr/>
            </p:nvSpPr>
            <p:spPr bwMode="auto">
              <a:xfrm flipV="1">
                <a:off x="26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8" name="Line 727"/>
              <p:cNvSpPr>
                <a:spLocks noChangeShapeType="1"/>
              </p:cNvSpPr>
              <p:nvPr/>
            </p:nvSpPr>
            <p:spPr bwMode="auto">
              <a:xfrm flipV="1">
                <a:off x="27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9" name="Line 72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0" name="Line 729"/>
              <p:cNvSpPr>
                <a:spLocks noChangeShapeType="1"/>
              </p:cNvSpPr>
              <p:nvPr/>
            </p:nvSpPr>
            <p:spPr bwMode="auto">
              <a:xfrm flipV="1">
                <a:off x="29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1" name="Line 730"/>
              <p:cNvSpPr>
                <a:spLocks noChangeShapeType="1"/>
              </p:cNvSpPr>
              <p:nvPr/>
            </p:nvSpPr>
            <p:spPr bwMode="auto">
              <a:xfrm flipV="1">
                <a:off x="30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2" name="Line 731"/>
              <p:cNvSpPr>
                <a:spLocks noChangeShapeType="1"/>
              </p:cNvSpPr>
              <p:nvPr/>
            </p:nvSpPr>
            <p:spPr bwMode="auto">
              <a:xfrm flipV="1">
                <a:off x="31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3" name="Line 732"/>
              <p:cNvSpPr>
                <a:spLocks noChangeShapeType="1"/>
              </p:cNvSpPr>
              <p:nvPr/>
            </p:nvSpPr>
            <p:spPr bwMode="auto">
              <a:xfrm flipV="1">
                <a:off x="32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4" name="Line 733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5" name="Line 734"/>
              <p:cNvSpPr>
                <a:spLocks noChangeShapeType="1"/>
              </p:cNvSpPr>
              <p:nvPr/>
            </p:nvSpPr>
            <p:spPr bwMode="auto">
              <a:xfrm flipV="1">
                <a:off x="34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6" name="Line 735"/>
              <p:cNvSpPr>
                <a:spLocks noChangeShapeType="1"/>
              </p:cNvSpPr>
              <p:nvPr/>
            </p:nvSpPr>
            <p:spPr bwMode="auto">
              <a:xfrm flipV="1">
                <a:off x="357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7" name="Line 736"/>
              <p:cNvSpPr>
                <a:spLocks noChangeShapeType="1"/>
              </p:cNvSpPr>
              <p:nvPr/>
            </p:nvSpPr>
            <p:spPr bwMode="auto">
              <a:xfrm flipV="1">
                <a:off x="36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8" name="Line 737"/>
              <p:cNvSpPr>
                <a:spLocks noChangeShapeType="1"/>
              </p:cNvSpPr>
              <p:nvPr/>
            </p:nvSpPr>
            <p:spPr bwMode="auto">
              <a:xfrm flipV="1">
                <a:off x="37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9" name="Line 738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0" name="Line 739"/>
              <p:cNvSpPr>
                <a:spLocks noChangeShapeType="1"/>
              </p:cNvSpPr>
              <p:nvPr/>
            </p:nvSpPr>
            <p:spPr bwMode="auto">
              <a:xfrm flipV="1">
                <a:off x="39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1" name="Line 740"/>
              <p:cNvSpPr>
                <a:spLocks noChangeShapeType="1"/>
              </p:cNvSpPr>
              <p:nvPr/>
            </p:nvSpPr>
            <p:spPr bwMode="auto">
              <a:xfrm flipV="1">
                <a:off x="40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2" name="Line 741"/>
              <p:cNvSpPr>
                <a:spLocks noChangeShapeType="1"/>
              </p:cNvSpPr>
              <p:nvPr/>
            </p:nvSpPr>
            <p:spPr bwMode="auto">
              <a:xfrm flipV="1">
                <a:off x="41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3" name="Line 742"/>
              <p:cNvSpPr>
                <a:spLocks noChangeShapeType="1"/>
              </p:cNvSpPr>
              <p:nvPr/>
            </p:nvSpPr>
            <p:spPr bwMode="auto">
              <a:xfrm flipV="1">
                <a:off x="42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4" name="Line 743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5" name="Line 744"/>
              <p:cNvSpPr>
                <a:spLocks noChangeShapeType="1"/>
              </p:cNvSpPr>
              <p:nvPr/>
            </p:nvSpPr>
            <p:spPr bwMode="auto">
              <a:xfrm flipV="1">
                <a:off x="44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6" name="Line 745"/>
              <p:cNvSpPr>
                <a:spLocks noChangeShapeType="1"/>
              </p:cNvSpPr>
              <p:nvPr/>
            </p:nvSpPr>
            <p:spPr bwMode="auto">
              <a:xfrm flipV="1">
                <a:off x="45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7" name="Line 746"/>
              <p:cNvSpPr>
                <a:spLocks noChangeShapeType="1"/>
              </p:cNvSpPr>
              <p:nvPr/>
            </p:nvSpPr>
            <p:spPr bwMode="auto">
              <a:xfrm flipV="1">
                <a:off x="46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8" name="Line 747"/>
              <p:cNvSpPr>
                <a:spLocks noChangeShapeType="1"/>
              </p:cNvSpPr>
              <p:nvPr/>
            </p:nvSpPr>
            <p:spPr bwMode="auto">
              <a:xfrm flipV="1">
                <a:off x="47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9" name="Line 748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0" name="Line 749"/>
              <p:cNvSpPr>
                <a:spLocks noChangeShapeType="1"/>
              </p:cNvSpPr>
              <p:nvPr/>
            </p:nvSpPr>
            <p:spPr bwMode="auto">
              <a:xfrm flipV="1">
                <a:off x="49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1" name="Line 750"/>
              <p:cNvSpPr>
                <a:spLocks noChangeShapeType="1"/>
              </p:cNvSpPr>
              <p:nvPr/>
            </p:nvSpPr>
            <p:spPr bwMode="auto">
              <a:xfrm flipV="1">
                <a:off x="50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2" name="Line 751"/>
              <p:cNvSpPr>
                <a:spLocks noChangeShapeType="1"/>
              </p:cNvSpPr>
              <p:nvPr/>
            </p:nvSpPr>
            <p:spPr bwMode="auto">
              <a:xfrm flipV="1">
                <a:off x="516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3" name="Line 752"/>
              <p:cNvSpPr>
                <a:spLocks noChangeShapeType="1"/>
              </p:cNvSpPr>
              <p:nvPr/>
            </p:nvSpPr>
            <p:spPr bwMode="auto">
              <a:xfrm flipV="1">
                <a:off x="52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4" name="Line 753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5" name="Line 754"/>
              <p:cNvSpPr>
                <a:spLocks noChangeShapeType="1"/>
              </p:cNvSpPr>
              <p:nvPr/>
            </p:nvSpPr>
            <p:spPr bwMode="auto">
              <a:xfrm flipV="1">
                <a:off x="54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6" name="Line 755"/>
              <p:cNvSpPr>
                <a:spLocks noChangeShapeType="1"/>
              </p:cNvSpPr>
              <p:nvPr/>
            </p:nvSpPr>
            <p:spPr bwMode="auto">
              <a:xfrm flipV="1">
                <a:off x="55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7" name="Line 756"/>
              <p:cNvSpPr>
                <a:spLocks noChangeShapeType="1"/>
              </p:cNvSpPr>
              <p:nvPr/>
            </p:nvSpPr>
            <p:spPr bwMode="auto">
              <a:xfrm flipV="1">
                <a:off x="56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8" name="Line 757"/>
              <p:cNvSpPr>
                <a:spLocks noChangeShapeType="1"/>
              </p:cNvSpPr>
              <p:nvPr/>
            </p:nvSpPr>
            <p:spPr bwMode="auto">
              <a:xfrm flipV="1">
                <a:off x="57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9" name="Line 758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0" name="Line 759"/>
              <p:cNvSpPr>
                <a:spLocks noChangeShapeType="1"/>
              </p:cNvSpPr>
              <p:nvPr/>
            </p:nvSpPr>
            <p:spPr bwMode="auto">
              <a:xfrm>
                <a:off x="-110" y="362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1" name="Line 760"/>
              <p:cNvSpPr>
                <a:spLocks noChangeShapeType="1"/>
              </p:cNvSpPr>
              <p:nvPr/>
            </p:nvSpPr>
            <p:spPr bwMode="auto">
              <a:xfrm>
                <a:off x="-110" y="35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2" name="Line 761"/>
              <p:cNvSpPr>
                <a:spLocks noChangeShapeType="1"/>
              </p:cNvSpPr>
              <p:nvPr/>
            </p:nvSpPr>
            <p:spPr bwMode="auto">
              <a:xfrm>
                <a:off x="-110" y="35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3" name="Line 762"/>
              <p:cNvSpPr>
                <a:spLocks noChangeShapeType="1"/>
              </p:cNvSpPr>
              <p:nvPr/>
            </p:nvSpPr>
            <p:spPr bwMode="auto">
              <a:xfrm>
                <a:off x="-110" y="34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4" name="Line 763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5" name="Line 764"/>
              <p:cNvSpPr>
                <a:spLocks noChangeShapeType="1"/>
              </p:cNvSpPr>
              <p:nvPr/>
            </p:nvSpPr>
            <p:spPr bwMode="auto">
              <a:xfrm>
                <a:off x="-110" y="33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6" name="Line 765"/>
              <p:cNvSpPr>
                <a:spLocks noChangeShapeType="1"/>
              </p:cNvSpPr>
              <p:nvPr/>
            </p:nvSpPr>
            <p:spPr bwMode="auto">
              <a:xfrm>
                <a:off x="-110" y="33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7" name="Line 766"/>
              <p:cNvSpPr>
                <a:spLocks noChangeShapeType="1"/>
              </p:cNvSpPr>
              <p:nvPr/>
            </p:nvSpPr>
            <p:spPr bwMode="auto">
              <a:xfrm>
                <a:off x="-110" y="32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8" name="Line 767"/>
              <p:cNvSpPr>
                <a:spLocks noChangeShapeType="1"/>
              </p:cNvSpPr>
              <p:nvPr/>
            </p:nvSpPr>
            <p:spPr bwMode="auto">
              <a:xfrm>
                <a:off x="-110" y="32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9" name="Line 768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0" name="Line 769"/>
              <p:cNvSpPr>
                <a:spLocks noChangeShapeType="1"/>
              </p:cNvSpPr>
              <p:nvPr/>
            </p:nvSpPr>
            <p:spPr bwMode="auto">
              <a:xfrm>
                <a:off x="-110" y="312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1" name="Line 770"/>
              <p:cNvSpPr>
                <a:spLocks noChangeShapeType="1"/>
              </p:cNvSpPr>
              <p:nvPr/>
            </p:nvSpPr>
            <p:spPr bwMode="auto">
              <a:xfrm>
                <a:off x="-110" y="30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2" name="Line 771"/>
              <p:cNvSpPr>
                <a:spLocks noChangeShapeType="1"/>
              </p:cNvSpPr>
              <p:nvPr/>
            </p:nvSpPr>
            <p:spPr bwMode="auto">
              <a:xfrm>
                <a:off x="-110" y="30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3" name="Line 772"/>
              <p:cNvSpPr>
                <a:spLocks noChangeShapeType="1"/>
              </p:cNvSpPr>
              <p:nvPr/>
            </p:nvSpPr>
            <p:spPr bwMode="auto">
              <a:xfrm>
                <a:off x="-110" y="29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4" name="Line 773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5" name="Line 774"/>
              <p:cNvSpPr>
                <a:spLocks noChangeShapeType="1"/>
              </p:cNvSpPr>
              <p:nvPr/>
            </p:nvSpPr>
            <p:spPr bwMode="auto">
              <a:xfrm>
                <a:off x="-110" y="28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6" name="Line 775"/>
              <p:cNvSpPr>
                <a:spLocks noChangeShapeType="1"/>
              </p:cNvSpPr>
              <p:nvPr/>
            </p:nvSpPr>
            <p:spPr bwMode="auto">
              <a:xfrm>
                <a:off x="-110" y="28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7" name="Line 776"/>
              <p:cNvSpPr>
                <a:spLocks noChangeShapeType="1"/>
              </p:cNvSpPr>
              <p:nvPr/>
            </p:nvSpPr>
            <p:spPr bwMode="auto">
              <a:xfrm>
                <a:off x="-110" y="27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8" name="Line 777"/>
              <p:cNvSpPr>
                <a:spLocks noChangeShapeType="1"/>
              </p:cNvSpPr>
              <p:nvPr/>
            </p:nvSpPr>
            <p:spPr bwMode="auto">
              <a:xfrm>
                <a:off x="-110" y="27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9" name="Line 778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0" name="Line 779"/>
              <p:cNvSpPr>
                <a:spLocks noChangeShapeType="1"/>
              </p:cNvSpPr>
              <p:nvPr/>
            </p:nvSpPr>
            <p:spPr bwMode="auto">
              <a:xfrm>
                <a:off x="-110" y="26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1" name="Line 780"/>
              <p:cNvSpPr>
                <a:spLocks noChangeShapeType="1"/>
              </p:cNvSpPr>
              <p:nvPr/>
            </p:nvSpPr>
            <p:spPr bwMode="auto">
              <a:xfrm>
                <a:off x="-110" y="25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2" name="Line 781"/>
              <p:cNvSpPr>
                <a:spLocks noChangeShapeType="1"/>
              </p:cNvSpPr>
              <p:nvPr/>
            </p:nvSpPr>
            <p:spPr bwMode="auto">
              <a:xfrm>
                <a:off x="-110" y="25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3" name="Line 782"/>
              <p:cNvSpPr>
                <a:spLocks noChangeShapeType="1"/>
              </p:cNvSpPr>
              <p:nvPr/>
            </p:nvSpPr>
            <p:spPr bwMode="auto">
              <a:xfrm>
                <a:off x="-110" y="24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4" name="Line 783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5" name="Line 784"/>
              <p:cNvSpPr>
                <a:spLocks noChangeShapeType="1"/>
              </p:cNvSpPr>
              <p:nvPr/>
            </p:nvSpPr>
            <p:spPr bwMode="auto">
              <a:xfrm>
                <a:off x="-110" y="23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6" name="Line 785"/>
              <p:cNvSpPr>
                <a:spLocks noChangeShapeType="1"/>
              </p:cNvSpPr>
              <p:nvPr/>
            </p:nvSpPr>
            <p:spPr bwMode="auto">
              <a:xfrm>
                <a:off x="-110" y="23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7" name="Line 786"/>
              <p:cNvSpPr>
                <a:spLocks noChangeShapeType="1"/>
              </p:cNvSpPr>
              <p:nvPr/>
            </p:nvSpPr>
            <p:spPr bwMode="auto">
              <a:xfrm>
                <a:off x="-110" y="22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8" name="Line 787"/>
              <p:cNvSpPr>
                <a:spLocks noChangeShapeType="1"/>
              </p:cNvSpPr>
              <p:nvPr/>
            </p:nvSpPr>
            <p:spPr bwMode="auto">
              <a:xfrm>
                <a:off x="-110" y="22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9" name="Line 788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0" name="Line 789"/>
              <p:cNvSpPr>
                <a:spLocks noChangeShapeType="1"/>
              </p:cNvSpPr>
              <p:nvPr/>
            </p:nvSpPr>
            <p:spPr bwMode="auto">
              <a:xfrm>
                <a:off x="-110" y="21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1" name="Line 790"/>
              <p:cNvSpPr>
                <a:spLocks noChangeShapeType="1"/>
              </p:cNvSpPr>
              <p:nvPr/>
            </p:nvSpPr>
            <p:spPr bwMode="auto">
              <a:xfrm>
                <a:off x="-110" y="20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2" name="Line 791"/>
              <p:cNvSpPr>
                <a:spLocks noChangeShapeType="1"/>
              </p:cNvSpPr>
              <p:nvPr/>
            </p:nvSpPr>
            <p:spPr bwMode="auto">
              <a:xfrm>
                <a:off x="-110" y="20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3" name="Line 792"/>
              <p:cNvSpPr>
                <a:spLocks noChangeShapeType="1"/>
              </p:cNvSpPr>
              <p:nvPr/>
            </p:nvSpPr>
            <p:spPr bwMode="auto">
              <a:xfrm>
                <a:off x="-110" y="19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4" name="Line 793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5" name="Line 794"/>
              <p:cNvSpPr>
                <a:spLocks noChangeShapeType="1"/>
              </p:cNvSpPr>
              <p:nvPr/>
            </p:nvSpPr>
            <p:spPr bwMode="auto">
              <a:xfrm>
                <a:off x="-110" y="18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6" name="Line 795"/>
              <p:cNvSpPr>
                <a:spLocks noChangeShapeType="1"/>
              </p:cNvSpPr>
              <p:nvPr/>
            </p:nvSpPr>
            <p:spPr bwMode="auto">
              <a:xfrm>
                <a:off x="-110" y="18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7" name="Line 796"/>
              <p:cNvSpPr>
                <a:spLocks noChangeShapeType="1"/>
              </p:cNvSpPr>
              <p:nvPr/>
            </p:nvSpPr>
            <p:spPr bwMode="auto">
              <a:xfrm>
                <a:off x="-110" y="17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8" name="Line 797"/>
              <p:cNvSpPr>
                <a:spLocks noChangeShapeType="1"/>
              </p:cNvSpPr>
              <p:nvPr/>
            </p:nvSpPr>
            <p:spPr bwMode="auto">
              <a:xfrm>
                <a:off x="-110" y="17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9" name="Line 798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0" name="Line 799"/>
              <p:cNvSpPr>
                <a:spLocks noChangeShapeType="1"/>
              </p:cNvSpPr>
              <p:nvPr/>
            </p:nvSpPr>
            <p:spPr bwMode="auto">
              <a:xfrm>
                <a:off x="-110" y="16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1" name="Line 800"/>
              <p:cNvSpPr>
                <a:spLocks noChangeShapeType="1"/>
              </p:cNvSpPr>
              <p:nvPr/>
            </p:nvSpPr>
            <p:spPr bwMode="auto">
              <a:xfrm>
                <a:off x="-110" y="15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2" name="Line 801"/>
              <p:cNvSpPr>
                <a:spLocks noChangeShapeType="1"/>
              </p:cNvSpPr>
              <p:nvPr/>
            </p:nvSpPr>
            <p:spPr bwMode="auto">
              <a:xfrm>
                <a:off x="-110" y="15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3" name="Line 802"/>
              <p:cNvSpPr>
                <a:spLocks noChangeShapeType="1"/>
              </p:cNvSpPr>
              <p:nvPr/>
            </p:nvSpPr>
            <p:spPr bwMode="auto">
              <a:xfrm>
                <a:off x="-110" y="14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4" name="Line 803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5" name="Line 804"/>
              <p:cNvSpPr>
                <a:spLocks noChangeShapeType="1"/>
              </p:cNvSpPr>
              <p:nvPr/>
            </p:nvSpPr>
            <p:spPr bwMode="auto">
              <a:xfrm>
                <a:off x="-110" y="13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6" name="Line 805"/>
              <p:cNvSpPr>
                <a:spLocks noChangeShapeType="1"/>
              </p:cNvSpPr>
              <p:nvPr/>
            </p:nvSpPr>
            <p:spPr bwMode="auto">
              <a:xfrm>
                <a:off x="-110" y="13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7" name="Line 806"/>
              <p:cNvSpPr>
                <a:spLocks noChangeShapeType="1"/>
              </p:cNvSpPr>
              <p:nvPr/>
            </p:nvSpPr>
            <p:spPr bwMode="auto">
              <a:xfrm>
                <a:off x="-110" y="12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8" name="Line 807"/>
              <p:cNvSpPr>
                <a:spLocks noChangeShapeType="1"/>
              </p:cNvSpPr>
              <p:nvPr/>
            </p:nvSpPr>
            <p:spPr bwMode="auto">
              <a:xfrm>
                <a:off x="-110" y="12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9" name="Line 808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0" name="Line 809"/>
              <p:cNvSpPr>
                <a:spLocks noChangeShapeType="1"/>
              </p:cNvSpPr>
              <p:nvPr/>
            </p:nvSpPr>
            <p:spPr bwMode="auto">
              <a:xfrm>
                <a:off x="-110" y="11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1" name="Line 810"/>
              <p:cNvSpPr>
                <a:spLocks noChangeShapeType="1"/>
              </p:cNvSpPr>
              <p:nvPr/>
            </p:nvSpPr>
            <p:spPr bwMode="auto">
              <a:xfrm>
                <a:off x="-110" y="10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2" name="Line 811"/>
              <p:cNvSpPr>
                <a:spLocks noChangeShapeType="1"/>
              </p:cNvSpPr>
              <p:nvPr/>
            </p:nvSpPr>
            <p:spPr bwMode="auto">
              <a:xfrm>
                <a:off x="-110" y="10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3" name="Line 812"/>
              <p:cNvSpPr>
                <a:spLocks noChangeShapeType="1"/>
              </p:cNvSpPr>
              <p:nvPr/>
            </p:nvSpPr>
            <p:spPr bwMode="auto">
              <a:xfrm>
                <a:off x="-110" y="9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4" name="Line 813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5" name="Line 814"/>
              <p:cNvSpPr>
                <a:spLocks noChangeShapeType="1"/>
              </p:cNvSpPr>
              <p:nvPr/>
            </p:nvSpPr>
            <p:spPr bwMode="auto">
              <a:xfrm>
                <a:off x="-110" y="8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6" name="Line 815"/>
              <p:cNvSpPr>
                <a:spLocks noChangeShapeType="1"/>
              </p:cNvSpPr>
              <p:nvPr/>
            </p:nvSpPr>
            <p:spPr bwMode="auto">
              <a:xfrm>
                <a:off x="-110" y="8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7" name="Line 816"/>
              <p:cNvSpPr>
                <a:spLocks noChangeShapeType="1"/>
              </p:cNvSpPr>
              <p:nvPr/>
            </p:nvSpPr>
            <p:spPr bwMode="auto">
              <a:xfrm>
                <a:off x="-110" y="7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8" name="Line 817"/>
              <p:cNvSpPr>
                <a:spLocks noChangeShapeType="1"/>
              </p:cNvSpPr>
              <p:nvPr/>
            </p:nvSpPr>
            <p:spPr bwMode="auto">
              <a:xfrm>
                <a:off x="-110" y="73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9" name="Line 81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0" name="Line 819"/>
              <p:cNvSpPr>
                <a:spLocks noChangeShapeType="1"/>
              </p:cNvSpPr>
              <p:nvPr/>
            </p:nvSpPr>
            <p:spPr bwMode="auto">
              <a:xfrm flipV="1">
                <a:off x="-110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1" name="Line 820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2" name="Line 821"/>
              <p:cNvSpPr>
                <a:spLocks noChangeShapeType="1"/>
              </p:cNvSpPr>
              <p:nvPr/>
            </p:nvSpPr>
            <p:spPr bwMode="auto">
              <a:xfrm flipV="1">
                <a:off x="388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3" name="Line 822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4" name="Line 823"/>
              <p:cNvSpPr>
                <a:spLocks noChangeShapeType="1"/>
              </p:cNvSpPr>
              <p:nvPr/>
            </p:nvSpPr>
            <p:spPr bwMode="auto">
              <a:xfrm flipV="1">
                <a:off x="88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5" name="Line 824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6" name="Line 825"/>
              <p:cNvSpPr>
                <a:spLocks noChangeShapeType="1"/>
              </p:cNvSpPr>
              <p:nvPr/>
            </p:nvSpPr>
            <p:spPr bwMode="auto">
              <a:xfrm flipV="1">
                <a:off x="138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7" name="Line 826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8" name="Line 827"/>
              <p:cNvSpPr>
                <a:spLocks noChangeShapeType="1"/>
              </p:cNvSpPr>
              <p:nvPr/>
            </p:nvSpPr>
            <p:spPr bwMode="auto">
              <a:xfrm flipV="1">
                <a:off x="1882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9" name="Line 828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0" name="Line 829"/>
              <p:cNvSpPr>
                <a:spLocks noChangeShapeType="1"/>
              </p:cNvSpPr>
              <p:nvPr/>
            </p:nvSpPr>
            <p:spPr bwMode="auto">
              <a:xfrm flipV="1">
                <a:off x="237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1" name="Line 830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2" name="Line 831"/>
              <p:cNvSpPr>
                <a:spLocks noChangeShapeType="1"/>
              </p:cNvSpPr>
              <p:nvPr/>
            </p:nvSpPr>
            <p:spPr bwMode="auto">
              <a:xfrm flipV="1">
                <a:off x="3375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3" name="Line 832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4" name="Line 833"/>
              <p:cNvSpPr>
                <a:spLocks noChangeShapeType="1"/>
              </p:cNvSpPr>
              <p:nvPr/>
            </p:nvSpPr>
            <p:spPr bwMode="auto">
              <a:xfrm flipV="1">
                <a:off x="3873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5" name="Line 834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6" name="Line 835"/>
              <p:cNvSpPr>
                <a:spLocks noChangeShapeType="1"/>
              </p:cNvSpPr>
              <p:nvPr/>
            </p:nvSpPr>
            <p:spPr bwMode="auto">
              <a:xfrm flipV="1">
                <a:off x="4371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7" name="Line 836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8" name="Line 837"/>
              <p:cNvSpPr>
                <a:spLocks noChangeShapeType="1"/>
              </p:cNvSpPr>
              <p:nvPr/>
            </p:nvSpPr>
            <p:spPr bwMode="auto">
              <a:xfrm flipV="1">
                <a:off x="486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9" name="Line 838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0" name="Line 839"/>
              <p:cNvSpPr>
                <a:spLocks noChangeShapeType="1"/>
              </p:cNvSpPr>
              <p:nvPr/>
            </p:nvSpPr>
            <p:spPr bwMode="auto">
              <a:xfrm flipV="1">
                <a:off x="536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1" name="Line 840"/>
              <p:cNvSpPr>
                <a:spLocks noChangeShapeType="1"/>
              </p:cNvSpPr>
              <p:nvPr/>
            </p:nvSpPr>
            <p:spPr bwMode="auto">
              <a:xfrm flipV="1">
                <a:off x="58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2" name="Line 841"/>
              <p:cNvSpPr>
                <a:spLocks noChangeShapeType="1"/>
              </p:cNvSpPr>
              <p:nvPr/>
            </p:nvSpPr>
            <p:spPr bwMode="auto">
              <a:xfrm flipV="1">
                <a:off x="586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3" name="Line 842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4" name="Line 843"/>
              <p:cNvSpPr>
                <a:spLocks noChangeShapeType="1"/>
              </p:cNvSpPr>
              <p:nvPr/>
            </p:nvSpPr>
            <p:spPr bwMode="auto">
              <a:xfrm>
                <a:off x="2857" y="367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5" name="Line 844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6" name="Line 845"/>
              <p:cNvSpPr>
                <a:spLocks noChangeShapeType="1"/>
              </p:cNvSpPr>
              <p:nvPr/>
            </p:nvSpPr>
            <p:spPr bwMode="auto">
              <a:xfrm>
                <a:off x="2857" y="342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7" name="Line 846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8" name="Line 847"/>
              <p:cNvSpPr>
                <a:spLocks noChangeShapeType="1"/>
              </p:cNvSpPr>
              <p:nvPr/>
            </p:nvSpPr>
            <p:spPr bwMode="auto">
              <a:xfrm>
                <a:off x="2857" y="317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39" name="Line 848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0" name="Line 849"/>
              <p:cNvSpPr>
                <a:spLocks noChangeShapeType="1"/>
              </p:cNvSpPr>
              <p:nvPr/>
            </p:nvSpPr>
            <p:spPr bwMode="auto">
              <a:xfrm>
                <a:off x="2857" y="2926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1" name="Line 850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2" name="Line 851"/>
              <p:cNvSpPr>
                <a:spLocks noChangeShapeType="1"/>
              </p:cNvSpPr>
              <p:nvPr/>
            </p:nvSpPr>
            <p:spPr bwMode="auto">
              <a:xfrm>
                <a:off x="2857" y="2677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3" name="Line 852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4" name="Line 853"/>
              <p:cNvSpPr>
                <a:spLocks noChangeShapeType="1"/>
              </p:cNvSpPr>
              <p:nvPr/>
            </p:nvSpPr>
            <p:spPr bwMode="auto">
              <a:xfrm>
                <a:off x="2857" y="2428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5" name="Line 854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6" name="Line 855"/>
              <p:cNvSpPr>
                <a:spLocks noChangeShapeType="1"/>
              </p:cNvSpPr>
              <p:nvPr/>
            </p:nvSpPr>
            <p:spPr bwMode="auto">
              <a:xfrm>
                <a:off x="2857" y="1930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7" name="Line 856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8" name="Line 857"/>
              <p:cNvSpPr>
                <a:spLocks noChangeShapeType="1"/>
              </p:cNvSpPr>
              <p:nvPr/>
            </p:nvSpPr>
            <p:spPr bwMode="auto">
              <a:xfrm>
                <a:off x="2857" y="1681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9" name="Line 858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0" name="Line 859"/>
              <p:cNvSpPr>
                <a:spLocks noChangeShapeType="1"/>
              </p:cNvSpPr>
              <p:nvPr/>
            </p:nvSpPr>
            <p:spPr bwMode="auto">
              <a:xfrm>
                <a:off x="2857" y="1432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1" name="Line 860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2" name="Line 861"/>
              <p:cNvSpPr>
                <a:spLocks noChangeShapeType="1"/>
              </p:cNvSpPr>
              <p:nvPr/>
            </p:nvSpPr>
            <p:spPr bwMode="auto">
              <a:xfrm>
                <a:off x="2857" y="118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3" name="Line 862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4" name="Line 863"/>
              <p:cNvSpPr>
                <a:spLocks noChangeShapeType="1"/>
              </p:cNvSpPr>
              <p:nvPr/>
            </p:nvSpPr>
            <p:spPr bwMode="auto">
              <a:xfrm>
                <a:off x="2857" y="93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5" name="Line 864"/>
              <p:cNvSpPr>
                <a:spLocks noChangeShapeType="1"/>
              </p:cNvSpPr>
              <p:nvPr/>
            </p:nvSpPr>
            <p:spPr bwMode="auto">
              <a:xfrm>
                <a:off x="-110" y="68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6" name="Line 865"/>
              <p:cNvSpPr>
                <a:spLocks noChangeShapeType="1"/>
              </p:cNvSpPr>
              <p:nvPr/>
            </p:nvSpPr>
            <p:spPr bwMode="auto">
              <a:xfrm>
                <a:off x="2857" y="68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7" name="Line 866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8" name="Freeform 867"/>
              <p:cNvSpPr>
                <a:spLocks/>
              </p:cNvSpPr>
              <p:nvPr/>
            </p:nvSpPr>
            <p:spPr bwMode="auto">
              <a:xfrm>
                <a:off x="5864" y="2161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0 w 36"/>
                  <a:gd name="T3" fmla="*/ 0 h 36"/>
                  <a:gd name="T4" fmla="*/ 36 w 36"/>
                  <a:gd name="T5" fmla="*/ 18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0" y="0"/>
                    </a:lnTo>
                    <a:lnTo>
                      <a:pt x="36" y="18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59" name="Line 86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60" name="Freeform 869"/>
              <p:cNvSpPr>
                <a:spLocks/>
              </p:cNvSpPr>
              <p:nvPr/>
            </p:nvSpPr>
            <p:spPr bwMode="auto">
              <a:xfrm>
                <a:off x="2859" y="649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36 w 36"/>
                  <a:gd name="T3" fmla="*/ 36 h 36"/>
                  <a:gd name="T4" fmla="*/ 18 w 36"/>
                  <a:gd name="T5" fmla="*/ 0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36" y="36"/>
                    </a:lnTo>
                    <a:lnTo>
                      <a:pt x="1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61" name="Line 871"/>
              <p:cNvSpPr>
                <a:spLocks noChangeShapeType="1"/>
              </p:cNvSpPr>
              <p:nvPr/>
            </p:nvSpPr>
            <p:spPr bwMode="auto">
              <a:xfrm flipV="1">
                <a:off x="-110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62" name="Rectangle 872"/>
              <p:cNvSpPr>
                <a:spLocks noChangeArrowheads="1"/>
              </p:cNvSpPr>
              <p:nvPr/>
            </p:nvSpPr>
            <p:spPr bwMode="auto">
              <a:xfrm>
                <a:off x="-173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63" name="Line 873"/>
              <p:cNvSpPr>
                <a:spLocks noChangeShapeType="1"/>
              </p:cNvSpPr>
              <p:nvPr/>
            </p:nvSpPr>
            <p:spPr bwMode="auto">
              <a:xfrm flipV="1">
                <a:off x="388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64" name="Rectangle 874"/>
              <p:cNvSpPr>
                <a:spLocks noChangeArrowheads="1"/>
              </p:cNvSpPr>
              <p:nvPr/>
            </p:nvSpPr>
            <p:spPr bwMode="auto">
              <a:xfrm>
                <a:off x="326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65" name="Line 875"/>
              <p:cNvSpPr>
                <a:spLocks noChangeShapeType="1"/>
              </p:cNvSpPr>
              <p:nvPr/>
            </p:nvSpPr>
            <p:spPr bwMode="auto">
              <a:xfrm flipV="1">
                <a:off x="88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66" name="Rectangle 876"/>
              <p:cNvSpPr>
                <a:spLocks noChangeArrowheads="1"/>
              </p:cNvSpPr>
              <p:nvPr/>
            </p:nvSpPr>
            <p:spPr bwMode="auto">
              <a:xfrm>
                <a:off x="824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67" name="Line 877"/>
              <p:cNvSpPr>
                <a:spLocks noChangeShapeType="1"/>
              </p:cNvSpPr>
              <p:nvPr/>
            </p:nvSpPr>
            <p:spPr bwMode="auto">
              <a:xfrm flipV="1">
                <a:off x="138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68" name="Rectangle 878"/>
              <p:cNvSpPr>
                <a:spLocks noChangeArrowheads="1"/>
              </p:cNvSpPr>
              <p:nvPr/>
            </p:nvSpPr>
            <p:spPr bwMode="auto">
              <a:xfrm>
                <a:off x="1322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69" name="Line 879"/>
              <p:cNvSpPr>
                <a:spLocks noChangeShapeType="1"/>
              </p:cNvSpPr>
              <p:nvPr/>
            </p:nvSpPr>
            <p:spPr bwMode="auto">
              <a:xfrm flipV="1">
                <a:off x="1882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70" name="Rectangle 880"/>
              <p:cNvSpPr>
                <a:spLocks noChangeArrowheads="1"/>
              </p:cNvSpPr>
              <p:nvPr/>
            </p:nvSpPr>
            <p:spPr bwMode="auto">
              <a:xfrm>
                <a:off x="1820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71" name="Line 881"/>
              <p:cNvSpPr>
                <a:spLocks noChangeShapeType="1"/>
              </p:cNvSpPr>
              <p:nvPr/>
            </p:nvSpPr>
            <p:spPr bwMode="auto">
              <a:xfrm flipV="1">
                <a:off x="237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72" name="Rectangle 882"/>
              <p:cNvSpPr>
                <a:spLocks noChangeArrowheads="1"/>
              </p:cNvSpPr>
              <p:nvPr/>
            </p:nvSpPr>
            <p:spPr bwMode="auto">
              <a:xfrm>
                <a:off x="2319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73" name="Line 883"/>
              <p:cNvSpPr>
                <a:spLocks noChangeShapeType="1"/>
              </p:cNvSpPr>
              <p:nvPr/>
            </p:nvSpPr>
            <p:spPr bwMode="auto">
              <a:xfrm flipV="1">
                <a:off x="3375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74" name="Rectangle 884"/>
              <p:cNvSpPr>
                <a:spLocks noChangeArrowheads="1"/>
              </p:cNvSpPr>
              <p:nvPr/>
            </p:nvSpPr>
            <p:spPr bwMode="auto">
              <a:xfrm>
                <a:off x="3338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75" name="Line 885"/>
              <p:cNvSpPr>
                <a:spLocks noChangeShapeType="1"/>
              </p:cNvSpPr>
              <p:nvPr/>
            </p:nvSpPr>
            <p:spPr bwMode="auto">
              <a:xfrm flipV="1">
                <a:off x="3873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76" name="Rectangle 886"/>
              <p:cNvSpPr>
                <a:spLocks noChangeArrowheads="1"/>
              </p:cNvSpPr>
              <p:nvPr/>
            </p:nvSpPr>
            <p:spPr bwMode="auto">
              <a:xfrm>
                <a:off x="3836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77" name="Line 887"/>
              <p:cNvSpPr>
                <a:spLocks noChangeShapeType="1"/>
              </p:cNvSpPr>
              <p:nvPr/>
            </p:nvSpPr>
            <p:spPr bwMode="auto">
              <a:xfrm flipV="1">
                <a:off x="4371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78" name="Rectangle 888"/>
              <p:cNvSpPr>
                <a:spLocks noChangeArrowheads="1"/>
              </p:cNvSpPr>
              <p:nvPr/>
            </p:nvSpPr>
            <p:spPr bwMode="auto">
              <a:xfrm>
                <a:off x="4335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79" name="Line 889"/>
              <p:cNvSpPr>
                <a:spLocks noChangeShapeType="1"/>
              </p:cNvSpPr>
              <p:nvPr/>
            </p:nvSpPr>
            <p:spPr bwMode="auto">
              <a:xfrm flipV="1">
                <a:off x="486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80" name="Rectangle 890"/>
              <p:cNvSpPr>
                <a:spLocks noChangeArrowheads="1"/>
              </p:cNvSpPr>
              <p:nvPr/>
            </p:nvSpPr>
            <p:spPr bwMode="auto">
              <a:xfrm>
                <a:off x="4833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81" name="Line 891"/>
              <p:cNvSpPr>
                <a:spLocks noChangeShapeType="1"/>
              </p:cNvSpPr>
              <p:nvPr/>
            </p:nvSpPr>
            <p:spPr bwMode="auto">
              <a:xfrm flipV="1">
                <a:off x="536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82" name="Rectangle 892"/>
              <p:cNvSpPr>
                <a:spLocks noChangeArrowheads="1"/>
              </p:cNvSpPr>
              <p:nvPr/>
            </p:nvSpPr>
            <p:spPr bwMode="auto">
              <a:xfrm>
                <a:off x="5331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83" name="Line 893"/>
              <p:cNvSpPr>
                <a:spLocks noChangeShapeType="1"/>
              </p:cNvSpPr>
              <p:nvPr/>
            </p:nvSpPr>
            <p:spPr bwMode="auto">
              <a:xfrm flipV="1">
                <a:off x="586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84" name="Rectangle 894"/>
              <p:cNvSpPr>
                <a:spLocks noChangeArrowheads="1"/>
              </p:cNvSpPr>
              <p:nvPr/>
            </p:nvSpPr>
            <p:spPr bwMode="auto">
              <a:xfrm>
                <a:off x="5829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18685" name="Line 895"/>
              <p:cNvSpPr>
                <a:spLocks noChangeShapeType="1"/>
              </p:cNvSpPr>
              <p:nvPr/>
            </p:nvSpPr>
            <p:spPr bwMode="auto">
              <a:xfrm>
                <a:off x="2848" y="367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86" name="Rectangle 896"/>
              <p:cNvSpPr>
                <a:spLocks noChangeArrowheads="1"/>
              </p:cNvSpPr>
              <p:nvPr/>
            </p:nvSpPr>
            <p:spPr bwMode="auto">
              <a:xfrm>
                <a:off x="2700" y="3639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18464" name="Line 898"/>
            <p:cNvSpPr>
              <a:spLocks noChangeShapeType="1"/>
            </p:cNvSpPr>
            <p:nvPr/>
          </p:nvSpPr>
          <p:spPr bwMode="auto">
            <a:xfrm>
              <a:off x="2848" y="342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5" name="Rectangle 899"/>
            <p:cNvSpPr>
              <a:spLocks noChangeArrowheads="1"/>
            </p:cNvSpPr>
            <p:nvPr/>
          </p:nvSpPr>
          <p:spPr bwMode="auto">
            <a:xfrm>
              <a:off x="2700" y="3390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66" name="Line 900"/>
            <p:cNvSpPr>
              <a:spLocks noChangeShapeType="1"/>
            </p:cNvSpPr>
            <p:nvPr/>
          </p:nvSpPr>
          <p:spPr bwMode="auto">
            <a:xfrm>
              <a:off x="2848" y="317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Rectangle 901"/>
            <p:cNvSpPr>
              <a:spLocks noChangeArrowheads="1"/>
            </p:cNvSpPr>
            <p:nvPr/>
          </p:nvSpPr>
          <p:spPr bwMode="auto">
            <a:xfrm>
              <a:off x="2700" y="3141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68" name="Line 902"/>
            <p:cNvSpPr>
              <a:spLocks noChangeShapeType="1"/>
            </p:cNvSpPr>
            <p:nvPr/>
          </p:nvSpPr>
          <p:spPr bwMode="auto">
            <a:xfrm>
              <a:off x="2848" y="2926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Rectangle 903"/>
            <p:cNvSpPr>
              <a:spLocks noChangeArrowheads="1"/>
            </p:cNvSpPr>
            <p:nvPr/>
          </p:nvSpPr>
          <p:spPr bwMode="auto">
            <a:xfrm>
              <a:off x="2700" y="2892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70" name="Line 904"/>
            <p:cNvSpPr>
              <a:spLocks noChangeShapeType="1"/>
            </p:cNvSpPr>
            <p:nvPr/>
          </p:nvSpPr>
          <p:spPr bwMode="auto">
            <a:xfrm>
              <a:off x="2848" y="2677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1" name="Rectangle 905"/>
            <p:cNvSpPr>
              <a:spLocks noChangeArrowheads="1"/>
            </p:cNvSpPr>
            <p:nvPr/>
          </p:nvSpPr>
          <p:spPr bwMode="auto">
            <a:xfrm>
              <a:off x="2700" y="2643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72" name="Line 906"/>
            <p:cNvSpPr>
              <a:spLocks noChangeShapeType="1"/>
            </p:cNvSpPr>
            <p:nvPr/>
          </p:nvSpPr>
          <p:spPr bwMode="auto">
            <a:xfrm>
              <a:off x="2848" y="2428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3" name="Rectangle 907"/>
            <p:cNvSpPr>
              <a:spLocks noChangeArrowheads="1"/>
            </p:cNvSpPr>
            <p:nvPr/>
          </p:nvSpPr>
          <p:spPr bwMode="auto">
            <a:xfrm>
              <a:off x="2700" y="2395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74" name="Line 908"/>
            <p:cNvSpPr>
              <a:spLocks noChangeShapeType="1"/>
            </p:cNvSpPr>
            <p:nvPr/>
          </p:nvSpPr>
          <p:spPr bwMode="auto">
            <a:xfrm>
              <a:off x="2848" y="1930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5" name="Rectangle 909"/>
            <p:cNvSpPr>
              <a:spLocks noChangeArrowheads="1"/>
            </p:cNvSpPr>
            <p:nvPr/>
          </p:nvSpPr>
          <p:spPr bwMode="auto">
            <a:xfrm>
              <a:off x="2745" y="1897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76" name="Line 910"/>
            <p:cNvSpPr>
              <a:spLocks noChangeShapeType="1"/>
            </p:cNvSpPr>
            <p:nvPr/>
          </p:nvSpPr>
          <p:spPr bwMode="auto">
            <a:xfrm>
              <a:off x="2848" y="1681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7" name="Rectangle 911"/>
            <p:cNvSpPr>
              <a:spLocks noChangeArrowheads="1"/>
            </p:cNvSpPr>
            <p:nvPr/>
          </p:nvSpPr>
          <p:spPr bwMode="auto">
            <a:xfrm>
              <a:off x="2745" y="1648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78" name="Line 912"/>
            <p:cNvSpPr>
              <a:spLocks noChangeShapeType="1"/>
            </p:cNvSpPr>
            <p:nvPr/>
          </p:nvSpPr>
          <p:spPr bwMode="auto">
            <a:xfrm>
              <a:off x="2848" y="1432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9" name="Rectangle 913"/>
            <p:cNvSpPr>
              <a:spLocks noChangeArrowheads="1"/>
            </p:cNvSpPr>
            <p:nvPr/>
          </p:nvSpPr>
          <p:spPr bwMode="auto">
            <a:xfrm>
              <a:off x="2745" y="1399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80" name="Line 914"/>
            <p:cNvSpPr>
              <a:spLocks noChangeShapeType="1"/>
            </p:cNvSpPr>
            <p:nvPr/>
          </p:nvSpPr>
          <p:spPr bwMode="auto">
            <a:xfrm>
              <a:off x="2848" y="1183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1" name="Rectangle 915"/>
            <p:cNvSpPr>
              <a:spLocks noChangeArrowheads="1"/>
            </p:cNvSpPr>
            <p:nvPr/>
          </p:nvSpPr>
          <p:spPr bwMode="auto">
            <a:xfrm>
              <a:off x="2745" y="1150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82" name="Line 916"/>
            <p:cNvSpPr>
              <a:spLocks noChangeShapeType="1"/>
            </p:cNvSpPr>
            <p:nvPr/>
          </p:nvSpPr>
          <p:spPr bwMode="auto">
            <a:xfrm>
              <a:off x="2848" y="93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3" name="Rectangle 917"/>
            <p:cNvSpPr>
              <a:spLocks noChangeArrowheads="1"/>
            </p:cNvSpPr>
            <p:nvPr/>
          </p:nvSpPr>
          <p:spPr bwMode="auto">
            <a:xfrm>
              <a:off x="2745" y="901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84" name="Line 918"/>
            <p:cNvSpPr>
              <a:spLocks noChangeShapeType="1"/>
            </p:cNvSpPr>
            <p:nvPr/>
          </p:nvSpPr>
          <p:spPr bwMode="auto">
            <a:xfrm>
              <a:off x="2848" y="68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5" name="Rectangle 919"/>
            <p:cNvSpPr>
              <a:spLocks noChangeArrowheads="1"/>
            </p:cNvSpPr>
            <p:nvPr/>
          </p:nvSpPr>
          <p:spPr bwMode="auto">
            <a:xfrm>
              <a:off x="2745" y="653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6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86" name="Rectangle 920"/>
            <p:cNvSpPr>
              <a:spLocks noChangeArrowheads="1"/>
            </p:cNvSpPr>
            <p:nvPr/>
          </p:nvSpPr>
          <p:spPr bwMode="auto">
            <a:xfrm>
              <a:off x="5795" y="2047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x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18487" name="Rectangle 921"/>
            <p:cNvSpPr>
              <a:spLocks noChangeArrowheads="1"/>
            </p:cNvSpPr>
            <p:nvPr/>
          </p:nvSpPr>
          <p:spPr bwMode="auto">
            <a:xfrm>
              <a:off x="2936" y="653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y</a:t>
              </a:r>
              <a:endParaRPr lang="en-US">
                <a:solidFill>
                  <a:srgbClr val="990033"/>
                </a:solidFill>
              </a:endParaRPr>
            </a:p>
          </p:txBody>
        </p:sp>
      </p:grpSp>
      <p:sp>
        <p:nvSpPr>
          <p:cNvPr id="18434" name="Freeform 922"/>
          <p:cNvSpPr>
            <a:spLocks/>
          </p:cNvSpPr>
          <p:nvPr/>
        </p:nvSpPr>
        <p:spPr bwMode="auto">
          <a:xfrm>
            <a:off x="2878138" y="1476375"/>
            <a:ext cx="3482975" cy="4043363"/>
          </a:xfrm>
          <a:custGeom>
            <a:avLst/>
            <a:gdLst>
              <a:gd name="T0" fmla="*/ 37 w 2524"/>
              <a:gd name="T1" fmla="*/ 2787 h 3063"/>
              <a:gd name="T2" fmla="*/ 82 w 2524"/>
              <a:gd name="T3" fmla="*/ 2483 h 3063"/>
              <a:gd name="T4" fmla="*/ 126 w 2524"/>
              <a:gd name="T5" fmla="*/ 2208 h 3063"/>
              <a:gd name="T6" fmla="*/ 171 w 2524"/>
              <a:gd name="T7" fmla="*/ 1961 h 3063"/>
              <a:gd name="T8" fmla="*/ 216 w 2524"/>
              <a:gd name="T9" fmla="*/ 1740 h 3063"/>
              <a:gd name="T10" fmla="*/ 261 w 2524"/>
              <a:gd name="T11" fmla="*/ 1545 h 3063"/>
              <a:gd name="T12" fmla="*/ 306 w 2524"/>
              <a:gd name="T13" fmla="*/ 1374 h 3063"/>
              <a:gd name="T14" fmla="*/ 351 w 2524"/>
              <a:gd name="T15" fmla="*/ 1227 h 3063"/>
              <a:gd name="T16" fmla="*/ 395 w 2524"/>
              <a:gd name="T17" fmla="*/ 1101 h 3063"/>
              <a:gd name="T18" fmla="*/ 440 w 2524"/>
              <a:gd name="T19" fmla="*/ 997 h 3063"/>
              <a:gd name="T20" fmla="*/ 485 w 2524"/>
              <a:gd name="T21" fmla="*/ 912 h 3063"/>
              <a:gd name="T22" fmla="*/ 530 w 2524"/>
              <a:gd name="T23" fmla="*/ 847 h 3063"/>
              <a:gd name="T24" fmla="*/ 574 w 2524"/>
              <a:gd name="T25" fmla="*/ 799 h 3063"/>
              <a:gd name="T26" fmla="*/ 619 w 2524"/>
              <a:gd name="T27" fmla="*/ 768 h 3063"/>
              <a:gd name="T28" fmla="*/ 664 w 2524"/>
              <a:gd name="T29" fmla="*/ 753 h 3063"/>
              <a:gd name="T30" fmla="*/ 709 w 2524"/>
              <a:gd name="T31" fmla="*/ 753 h 3063"/>
              <a:gd name="T32" fmla="*/ 754 w 2524"/>
              <a:gd name="T33" fmla="*/ 765 h 3063"/>
              <a:gd name="T34" fmla="*/ 798 w 2524"/>
              <a:gd name="T35" fmla="*/ 791 h 3063"/>
              <a:gd name="T36" fmla="*/ 843 w 2524"/>
              <a:gd name="T37" fmla="*/ 827 h 3063"/>
              <a:gd name="T38" fmla="*/ 888 w 2524"/>
              <a:gd name="T39" fmla="*/ 874 h 3063"/>
              <a:gd name="T40" fmla="*/ 933 w 2524"/>
              <a:gd name="T41" fmla="*/ 930 h 3063"/>
              <a:gd name="T42" fmla="*/ 978 w 2524"/>
              <a:gd name="T43" fmla="*/ 994 h 3063"/>
              <a:gd name="T44" fmla="*/ 1023 w 2524"/>
              <a:gd name="T45" fmla="*/ 1065 h 3063"/>
              <a:gd name="T46" fmla="*/ 1068 w 2524"/>
              <a:gd name="T47" fmla="*/ 1141 h 3063"/>
              <a:gd name="T48" fmla="*/ 1112 w 2524"/>
              <a:gd name="T49" fmla="*/ 1223 h 3063"/>
              <a:gd name="T50" fmla="*/ 1157 w 2524"/>
              <a:gd name="T51" fmla="*/ 1308 h 3063"/>
              <a:gd name="T52" fmla="*/ 1202 w 2524"/>
              <a:gd name="T53" fmla="*/ 1395 h 3063"/>
              <a:gd name="T54" fmla="*/ 1246 w 2524"/>
              <a:gd name="T55" fmla="*/ 1485 h 3063"/>
              <a:gd name="T56" fmla="*/ 1291 w 2524"/>
              <a:gd name="T57" fmla="*/ 1574 h 3063"/>
              <a:gd name="T58" fmla="*/ 1336 w 2524"/>
              <a:gd name="T59" fmla="*/ 1663 h 3063"/>
              <a:gd name="T60" fmla="*/ 1381 w 2524"/>
              <a:gd name="T61" fmla="*/ 1750 h 3063"/>
              <a:gd name="T62" fmla="*/ 1426 w 2524"/>
              <a:gd name="T63" fmla="*/ 1835 h 3063"/>
              <a:gd name="T64" fmla="*/ 1471 w 2524"/>
              <a:gd name="T65" fmla="*/ 1915 h 3063"/>
              <a:gd name="T66" fmla="*/ 1515 w 2524"/>
              <a:gd name="T67" fmla="*/ 1990 h 3063"/>
              <a:gd name="T68" fmla="*/ 1560 w 2524"/>
              <a:gd name="T69" fmla="*/ 2059 h 3063"/>
              <a:gd name="T70" fmla="*/ 1605 w 2524"/>
              <a:gd name="T71" fmla="*/ 2121 h 3063"/>
              <a:gd name="T72" fmla="*/ 1650 w 2524"/>
              <a:gd name="T73" fmla="*/ 2175 h 3063"/>
              <a:gd name="T74" fmla="*/ 1695 w 2524"/>
              <a:gd name="T75" fmla="*/ 2219 h 3063"/>
              <a:gd name="T76" fmla="*/ 1740 w 2524"/>
              <a:gd name="T77" fmla="*/ 2253 h 3063"/>
              <a:gd name="T78" fmla="*/ 1784 w 2524"/>
              <a:gd name="T79" fmla="*/ 2275 h 3063"/>
              <a:gd name="T80" fmla="*/ 1829 w 2524"/>
              <a:gd name="T81" fmla="*/ 2285 h 3063"/>
              <a:gd name="T82" fmla="*/ 1874 w 2524"/>
              <a:gd name="T83" fmla="*/ 2280 h 3063"/>
              <a:gd name="T84" fmla="*/ 1918 w 2524"/>
              <a:gd name="T85" fmla="*/ 2261 h 3063"/>
              <a:gd name="T86" fmla="*/ 1963 w 2524"/>
              <a:gd name="T87" fmla="*/ 2226 h 3063"/>
              <a:gd name="T88" fmla="*/ 2008 w 2524"/>
              <a:gd name="T89" fmla="*/ 2174 h 3063"/>
              <a:gd name="T90" fmla="*/ 2053 w 2524"/>
              <a:gd name="T91" fmla="*/ 2104 h 3063"/>
              <a:gd name="T92" fmla="*/ 2098 w 2524"/>
              <a:gd name="T93" fmla="*/ 2015 h 3063"/>
              <a:gd name="T94" fmla="*/ 2143 w 2524"/>
              <a:gd name="T95" fmla="*/ 1905 h 3063"/>
              <a:gd name="T96" fmla="*/ 2187 w 2524"/>
              <a:gd name="T97" fmla="*/ 1774 h 3063"/>
              <a:gd name="T98" fmla="*/ 2232 w 2524"/>
              <a:gd name="T99" fmla="*/ 1620 h 3063"/>
              <a:gd name="T100" fmla="*/ 2277 w 2524"/>
              <a:gd name="T101" fmla="*/ 1443 h 3063"/>
              <a:gd name="T102" fmla="*/ 2322 w 2524"/>
              <a:gd name="T103" fmla="*/ 1242 h 3063"/>
              <a:gd name="T104" fmla="*/ 2367 w 2524"/>
              <a:gd name="T105" fmla="*/ 1014 h 3063"/>
              <a:gd name="T106" fmla="*/ 2412 w 2524"/>
              <a:gd name="T107" fmla="*/ 760 h 3063"/>
              <a:gd name="T108" fmla="*/ 2456 w 2524"/>
              <a:gd name="T109" fmla="*/ 478 h 3063"/>
              <a:gd name="T110" fmla="*/ 2501 w 2524"/>
              <a:gd name="T111" fmla="*/ 167 h 3063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24"/>
              <a:gd name="T169" fmla="*/ 0 h 3063"/>
              <a:gd name="T170" fmla="*/ 2524 w 2524"/>
              <a:gd name="T171" fmla="*/ 3063 h 3063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24" h="3063">
                <a:moveTo>
                  <a:pt x="0" y="3063"/>
                </a:moveTo>
                <a:lnTo>
                  <a:pt x="7" y="3006"/>
                </a:lnTo>
                <a:lnTo>
                  <a:pt x="15" y="2950"/>
                </a:lnTo>
                <a:lnTo>
                  <a:pt x="22" y="2895"/>
                </a:lnTo>
                <a:lnTo>
                  <a:pt x="30" y="2841"/>
                </a:lnTo>
                <a:lnTo>
                  <a:pt x="37" y="2787"/>
                </a:lnTo>
                <a:lnTo>
                  <a:pt x="44" y="2735"/>
                </a:lnTo>
                <a:lnTo>
                  <a:pt x="52" y="2682"/>
                </a:lnTo>
                <a:lnTo>
                  <a:pt x="59" y="2631"/>
                </a:lnTo>
                <a:lnTo>
                  <a:pt x="67" y="2582"/>
                </a:lnTo>
                <a:lnTo>
                  <a:pt x="74" y="2532"/>
                </a:lnTo>
                <a:lnTo>
                  <a:pt x="82" y="2483"/>
                </a:lnTo>
                <a:lnTo>
                  <a:pt x="89" y="2436"/>
                </a:lnTo>
                <a:lnTo>
                  <a:pt x="97" y="2388"/>
                </a:lnTo>
                <a:lnTo>
                  <a:pt x="104" y="2342"/>
                </a:lnTo>
                <a:lnTo>
                  <a:pt x="112" y="2297"/>
                </a:lnTo>
                <a:lnTo>
                  <a:pt x="119" y="2252"/>
                </a:lnTo>
                <a:lnTo>
                  <a:pt x="126" y="2208"/>
                </a:lnTo>
                <a:lnTo>
                  <a:pt x="134" y="2165"/>
                </a:lnTo>
                <a:lnTo>
                  <a:pt x="141" y="2123"/>
                </a:lnTo>
                <a:lnTo>
                  <a:pt x="149" y="2082"/>
                </a:lnTo>
                <a:lnTo>
                  <a:pt x="156" y="2040"/>
                </a:lnTo>
                <a:lnTo>
                  <a:pt x="164" y="2001"/>
                </a:lnTo>
                <a:lnTo>
                  <a:pt x="171" y="1961"/>
                </a:lnTo>
                <a:lnTo>
                  <a:pt x="179" y="1923"/>
                </a:lnTo>
                <a:lnTo>
                  <a:pt x="186" y="1885"/>
                </a:lnTo>
                <a:lnTo>
                  <a:pt x="194" y="1848"/>
                </a:lnTo>
                <a:lnTo>
                  <a:pt x="201" y="1811"/>
                </a:lnTo>
                <a:lnTo>
                  <a:pt x="209" y="1776"/>
                </a:lnTo>
                <a:lnTo>
                  <a:pt x="216" y="1740"/>
                </a:lnTo>
                <a:lnTo>
                  <a:pt x="223" y="1706"/>
                </a:lnTo>
                <a:lnTo>
                  <a:pt x="231" y="1673"/>
                </a:lnTo>
                <a:lnTo>
                  <a:pt x="238" y="1640"/>
                </a:lnTo>
                <a:lnTo>
                  <a:pt x="246" y="1607"/>
                </a:lnTo>
                <a:lnTo>
                  <a:pt x="253" y="1576"/>
                </a:lnTo>
                <a:lnTo>
                  <a:pt x="261" y="1545"/>
                </a:lnTo>
                <a:lnTo>
                  <a:pt x="268" y="1515"/>
                </a:lnTo>
                <a:lnTo>
                  <a:pt x="276" y="1485"/>
                </a:lnTo>
                <a:lnTo>
                  <a:pt x="283" y="1457"/>
                </a:lnTo>
                <a:lnTo>
                  <a:pt x="291" y="1428"/>
                </a:lnTo>
                <a:lnTo>
                  <a:pt x="298" y="1401"/>
                </a:lnTo>
                <a:lnTo>
                  <a:pt x="306" y="1374"/>
                </a:lnTo>
                <a:lnTo>
                  <a:pt x="313" y="1348"/>
                </a:lnTo>
                <a:lnTo>
                  <a:pt x="321" y="1323"/>
                </a:lnTo>
                <a:lnTo>
                  <a:pt x="328" y="1298"/>
                </a:lnTo>
                <a:lnTo>
                  <a:pt x="336" y="1273"/>
                </a:lnTo>
                <a:lnTo>
                  <a:pt x="343" y="1250"/>
                </a:lnTo>
                <a:lnTo>
                  <a:pt x="351" y="1227"/>
                </a:lnTo>
                <a:lnTo>
                  <a:pt x="358" y="1204"/>
                </a:lnTo>
                <a:lnTo>
                  <a:pt x="366" y="1182"/>
                </a:lnTo>
                <a:lnTo>
                  <a:pt x="373" y="1161"/>
                </a:lnTo>
                <a:lnTo>
                  <a:pt x="381" y="1140"/>
                </a:lnTo>
                <a:lnTo>
                  <a:pt x="388" y="1121"/>
                </a:lnTo>
                <a:lnTo>
                  <a:pt x="395" y="1101"/>
                </a:lnTo>
                <a:lnTo>
                  <a:pt x="403" y="1082"/>
                </a:lnTo>
                <a:lnTo>
                  <a:pt x="410" y="1064"/>
                </a:lnTo>
                <a:lnTo>
                  <a:pt x="418" y="1046"/>
                </a:lnTo>
                <a:lnTo>
                  <a:pt x="425" y="1029"/>
                </a:lnTo>
                <a:lnTo>
                  <a:pt x="433" y="1013"/>
                </a:lnTo>
                <a:lnTo>
                  <a:pt x="440" y="997"/>
                </a:lnTo>
                <a:lnTo>
                  <a:pt x="448" y="981"/>
                </a:lnTo>
                <a:lnTo>
                  <a:pt x="455" y="966"/>
                </a:lnTo>
                <a:lnTo>
                  <a:pt x="463" y="952"/>
                </a:lnTo>
                <a:lnTo>
                  <a:pt x="470" y="938"/>
                </a:lnTo>
                <a:lnTo>
                  <a:pt x="477" y="925"/>
                </a:lnTo>
                <a:lnTo>
                  <a:pt x="485" y="912"/>
                </a:lnTo>
                <a:lnTo>
                  <a:pt x="492" y="900"/>
                </a:lnTo>
                <a:lnTo>
                  <a:pt x="500" y="888"/>
                </a:lnTo>
                <a:lnTo>
                  <a:pt x="507" y="878"/>
                </a:lnTo>
                <a:lnTo>
                  <a:pt x="515" y="867"/>
                </a:lnTo>
                <a:lnTo>
                  <a:pt x="522" y="857"/>
                </a:lnTo>
                <a:lnTo>
                  <a:pt x="530" y="847"/>
                </a:lnTo>
                <a:lnTo>
                  <a:pt x="537" y="838"/>
                </a:lnTo>
                <a:lnTo>
                  <a:pt x="544" y="829"/>
                </a:lnTo>
                <a:lnTo>
                  <a:pt x="552" y="821"/>
                </a:lnTo>
                <a:lnTo>
                  <a:pt x="559" y="813"/>
                </a:lnTo>
                <a:lnTo>
                  <a:pt x="567" y="806"/>
                </a:lnTo>
                <a:lnTo>
                  <a:pt x="574" y="799"/>
                </a:lnTo>
                <a:lnTo>
                  <a:pt x="582" y="793"/>
                </a:lnTo>
                <a:lnTo>
                  <a:pt x="589" y="787"/>
                </a:lnTo>
                <a:lnTo>
                  <a:pt x="597" y="782"/>
                </a:lnTo>
                <a:lnTo>
                  <a:pt x="604" y="777"/>
                </a:lnTo>
                <a:lnTo>
                  <a:pt x="612" y="773"/>
                </a:lnTo>
                <a:lnTo>
                  <a:pt x="619" y="768"/>
                </a:lnTo>
                <a:lnTo>
                  <a:pt x="627" y="765"/>
                </a:lnTo>
                <a:lnTo>
                  <a:pt x="634" y="762"/>
                </a:lnTo>
                <a:lnTo>
                  <a:pt x="642" y="759"/>
                </a:lnTo>
                <a:lnTo>
                  <a:pt x="649" y="757"/>
                </a:lnTo>
                <a:lnTo>
                  <a:pt x="657" y="755"/>
                </a:lnTo>
                <a:lnTo>
                  <a:pt x="664" y="753"/>
                </a:lnTo>
                <a:lnTo>
                  <a:pt x="672" y="752"/>
                </a:lnTo>
                <a:lnTo>
                  <a:pt x="679" y="752"/>
                </a:lnTo>
                <a:lnTo>
                  <a:pt x="687" y="751"/>
                </a:lnTo>
                <a:lnTo>
                  <a:pt x="694" y="752"/>
                </a:lnTo>
                <a:lnTo>
                  <a:pt x="702" y="752"/>
                </a:lnTo>
                <a:lnTo>
                  <a:pt x="709" y="753"/>
                </a:lnTo>
                <a:lnTo>
                  <a:pt x="717" y="754"/>
                </a:lnTo>
                <a:lnTo>
                  <a:pt x="724" y="755"/>
                </a:lnTo>
                <a:lnTo>
                  <a:pt x="731" y="758"/>
                </a:lnTo>
                <a:lnTo>
                  <a:pt x="739" y="760"/>
                </a:lnTo>
                <a:lnTo>
                  <a:pt x="746" y="762"/>
                </a:lnTo>
                <a:lnTo>
                  <a:pt x="754" y="765"/>
                </a:lnTo>
                <a:lnTo>
                  <a:pt x="761" y="769"/>
                </a:lnTo>
                <a:lnTo>
                  <a:pt x="769" y="773"/>
                </a:lnTo>
                <a:lnTo>
                  <a:pt x="776" y="777"/>
                </a:lnTo>
                <a:lnTo>
                  <a:pt x="784" y="781"/>
                </a:lnTo>
                <a:lnTo>
                  <a:pt x="791" y="786"/>
                </a:lnTo>
                <a:lnTo>
                  <a:pt x="798" y="791"/>
                </a:lnTo>
                <a:lnTo>
                  <a:pt x="806" y="796"/>
                </a:lnTo>
                <a:lnTo>
                  <a:pt x="813" y="802"/>
                </a:lnTo>
                <a:lnTo>
                  <a:pt x="821" y="808"/>
                </a:lnTo>
                <a:lnTo>
                  <a:pt x="828" y="814"/>
                </a:lnTo>
                <a:lnTo>
                  <a:pt x="836" y="821"/>
                </a:lnTo>
                <a:lnTo>
                  <a:pt x="843" y="827"/>
                </a:lnTo>
                <a:lnTo>
                  <a:pt x="851" y="834"/>
                </a:lnTo>
                <a:lnTo>
                  <a:pt x="858" y="842"/>
                </a:lnTo>
                <a:lnTo>
                  <a:pt x="866" y="849"/>
                </a:lnTo>
                <a:lnTo>
                  <a:pt x="873" y="857"/>
                </a:lnTo>
                <a:lnTo>
                  <a:pt x="881" y="866"/>
                </a:lnTo>
                <a:lnTo>
                  <a:pt x="888" y="874"/>
                </a:lnTo>
                <a:lnTo>
                  <a:pt x="896" y="883"/>
                </a:lnTo>
                <a:lnTo>
                  <a:pt x="903" y="892"/>
                </a:lnTo>
                <a:lnTo>
                  <a:pt x="910" y="901"/>
                </a:lnTo>
                <a:lnTo>
                  <a:pt x="918" y="910"/>
                </a:lnTo>
                <a:lnTo>
                  <a:pt x="925" y="920"/>
                </a:lnTo>
                <a:lnTo>
                  <a:pt x="933" y="930"/>
                </a:lnTo>
                <a:lnTo>
                  <a:pt x="940" y="940"/>
                </a:lnTo>
                <a:lnTo>
                  <a:pt x="948" y="950"/>
                </a:lnTo>
                <a:lnTo>
                  <a:pt x="955" y="961"/>
                </a:lnTo>
                <a:lnTo>
                  <a:pt x="963" y="972"/>
                </a:lnTo>
                <a:lnTo>
                  <a:pt x="970" y="983"/>
                </a:lnTo>
                <a:lnTo>
                  <a:pt x="978" y="994"/>
                </a:lnTo>
                <a:lnTo>
                  <a:pt x="985" y="1005"/>
                </a:lnTo>
                <a:lnTo>
                  <a:pt x="993" y="1017"/>
                </a:lnTo>
                <a:lnTo>
                  <a:pt x="1000" y="1028"/>
                </a:lnTo>
                <a:lnTo>
                  <a:pt x="1008" y="1040"/>
                </a:lnTo>
                <a:lnTo>
                  <a:pt x="1015" y="1052"/>
                </a:lnTo>
                <a:lnTo>
                  <a:pt x="1023" y="1065"/>
                </a:lnTo>
                <a:lnTo>
                  <a:pt x="1030" y="1077"/>
                </a:lnTo>
                <a:lnTo>
                  <a:pt x="1038" y="1089"/>
                </a:lnTo>
                <a:lnTo>
                  <a:pt x="1045" y="1102"/>
                </a:lnTo>
                <a:lnTo>
                  <a:pt x="1053" y="1115"/>
                </a:lnTo>
                <a:lnTo>
                  <a:pt x="1060" y="1128"/>
                </a:lnTo>
                <a:lnTo>
                  <a:pt x="1068" y="1141"/>
                </a:lnTo>
                <a:lnTo>
                  <a:pt x="1075" y="1154"/>
                </a:lnTo>
                <a:lnTo>
                  <a:pt x="1082" y="1168"/>
                </a:lnTo>
                <a:lnTo>
                  <a:pt x="1090" y="1181"/>
                </a:lnTo>
                <a:lnTo>
                  <a:pt x="1097" y="1195"/>
                </a:lnTo>
                <a:lnTo>
                  <a:pt x="1105" y="1209"/>
                </a:lnTo>
                <a:lnTo>
                  <a:pt x="1112" y="1223"/>
                </a:lnTo>
                <a:lnTo>
                  <a:pt x="1120" y="1237"/>
                </a:lnTo>
                <a:lnTo>
                  <a:pt x="1127" y="1251"/>
                </a:lnTo>
                <a:lnTo>
                  <a:pt x="1135" y="1265"/>
                </a:lnTo>
                <a:lnTo>
                  <a:pt x="1142" y="1279"/>
                </a:lnTo>
                <a:lnTo>
                  <a:pt x="1150" y="1293"/>
                </a:lnTo>
                <a:lnTo>
                  <a:pt x="1157" y="1308"/>
                </a:lnTo>
                <a:lnTo>
                  <a:pt x="1164" y="1322"/>
                </a:lnTo>
                <a:lnTo>
                  <a:pt x="1172" y="1337"/>
                </a:lnTo>
                <a:lnTo>
                  <a:pt x="1179" y="1352"/>
                </a:lnTo>
                <a:lnTo>
                  <a:pt x="1187" y="1366"/>
                </a:lnTo>
                <a:lnTo>
                  <a:pt x="1194" y="1381"/>
                </a:lnTo>
                <a:lnTo>
                  <a:pt x="1202" y="1395"/>
                </a:lnTo>
                <a:lnTo>
                  <a:pt x="1209" y="1410"/>
                </a:lnTo>
                <a:lnTo>
                  <a:pt x="1217" y="1425"/>
                </a:lnTo>
                <a:lnTo>
                  <a:pt x="1224" y="1440"/>
                </a:lnTo>
                <a:lnTo>
                  <a:pt x="1231" y="1455"/>
                </a:lnTo>
                <a:lnTo>
                  <a:pt x="1239" y="1470"/>
                </a:lnTo>
                <a:lnTo>
                  <a:pt x="1246" y="1485"/>
                </a:lnTo>
                <a:lnTo>
                  <a:pt x="1254" y="1500"/>
                </a:lnTo>
                <a:lnTo>
                  <a:pt x="1261" y="1515"/>
                </a:lnTo>
                <a:lnTo>
                  <a:pt x="1269" y="1529"/>
                </a:lnTo>
                <a:lnTo>
                  <a:pt x="1276" y="1544"/>
                </a:lnTo>
                <a:lnTo>
                  <a:pt x="1284" y="1559"/>
                </a:lnTo>
                <a:lnTo>
                  <a:pt x="1291" y="1574"/>
                </a:lnTo>
                <a:lnTo>
                  <a:pt x="1299" y="1589"/>
                </a:lnTo>
                <a:lnTo>
                  <a:pt x="1306" y="1604"/>
                </a:lnTo>
                <a:lnTo>
                  <a:pt x="1314" y="1619"/>
                </a:lnTo>
                <a:lnTo>
                  <a:pt x="1321" y="1634"/>
                </a:lnTo>
                <a:lnTo>
                  <a:pt x="1329" y="1649"/>
                </a:lnTo>
                <a:lnTo>
                  <a:pt x="1336" y="1663"/>
                </a:lnTo>
                <a:lnTo>
                  <a:pt x="1344" y="1678"/>
                </a:lnTo>
                <a:lnTo>
                  <a:pt x="1351" y="1692"/>
                </a:lnTo>
                <a:lnTo>
                  <a:pt x="1359" y="1707"/>
                </a:lnTo>
                <a:lnTo>
                  <a:pt x="1366" y="1721"/>
                </a:lnTo>
                <a:lnTo>
                  <a:pt x="1374" y="1736"/>
                </a:lnTo>
                <a:lnTo>
                  <a:pt x="1381" y="1750"/>
                </a:lnTo>
                <a:lnTo>
                  <a:pt x="1389" y="1764"/>
                </a:lnTo>
                <a:lnTo>
                  <a:pt x="1396" y="1779"/>
                </a:lnTo>
                <a:lnTo>
                  <a:pt x="1404" y="1793"/>
                </a:lnTo>
                <a:lnTo>
                  <a:pt x="1411" y="1807"/>
                </a:lnTo>
                <a:lnTo>
                  <a:pt x="1418" y="1821"/>
                </a:lnTo>
                <a:lnTo>
                  <a:pt x="1426" y="1835"/>
                </a:lnTo>
                <a:lnTo>
                  <a:pt x="1433" y="1848"/>
                </a:lnTo>
                <a:lnTo>
                  <a:pt x="1441" y="1862"/>
                </a:lnTo>
                <a:lnTo>
                  <a:pt x="1448" y="1875"/>
                </a:lnTo>
                <a:lnTo>
                  <a:pt x="1456" y="1889"/>
                </a:lnTo>
                <a:lnTo>
                  <a:pt x="1463" y="1902"/>
                </a:lnTo>
                <a:lnTo>
                  <a:pt x="1471" y="1915"/>
                </a:lnTo>
                <a:lnTo>
                  <a:pt x="1478" y="1928"/>
                </a:lnTo>
                <a:lnTo>
                  <a:pt x="1485" y="1941"/>
                </a:lnTo>
                <a:lnTo>
                  <a:pt x="1493" y="1953"/>
                </a:lnTo>
                <a:lnTo>
                  <a:pt x="1500" y="1966"/>
                </a:lnTo>
                <a:lnTo>
                  <a:pt x="1508" y="1978"/>
                </a:lnTo>
                <a:lnTo>
                  <a:pt x="1515" y="1990"/>
                </a:lnTo>
                <a:lnTo>
                  <a:pt x="1523" y="2002"/>
                </a:lnTo>
                <a:lnTo>
                  <a:pt x="1530" y="2014"/>
                </a:lnTo>
                <a:lnTo>
                  <a:pt x="1538" y="2025"/>
                </a:lnTo>
                <a:lnTo>
                  <a:pt x="1545" y="2037"/>
                </a:lnTo>
                <a:lnTo>
                  <a:pt x="1553" y="2048"/>
                </a:lnTo>
                <a:lnTo>
                  <a:pt x="1560" y="2059"/>
                </a:lnTo>
                <a:lnTo>
                  <a:pt x="1568" y="2070"/>
                </a:lnTo>
                <a:lnTo>
                  <a:pt x="1575" y="2081"/>
                </a:lnTo>
                <a:lnTo>
                  <a:pt x="1583" y="2091"/>
                </a:lnTo>
                <a:lnTo>
                  <a:pt x="1590" y="2102"/>
                </a:lnTo>
                <a:lnTo>
                  <a:pt x="1597" y="2111"/>
                </a:lnTo>
                <a:lnTo>
                  <a:pt x="1605" y="2121"/>
                </a:lnTo>
                <a:lnTo>
                  <a:pt x="1612" y="2131"/>
                </a:lnTo>
                <a:lnTo>
                  <a:pt x="1620" y="2140"/>
                </a:lnTo>
                <a:lnTo>
                  <a:pt x="1627" y="2149"/>
                </a:lnTo>
                <a:lnTo>
                  <a:pt x="1635" y="2158"/>
                </a:lnTo>
                <a:lnTo>
                  <a:pt x="1642" y="2166"/>
                </a:lnTo>
                <a:lnTo>
                  <a:pt x="1650" y="2175"/>
                </a:lnTo>
                <a:lnTo>
                  <a:pt x="1657" y="2183"/>
                </a:lnTo>
                <a:lnTo>
                  <a:pt x="1665" y="2191"/>
                </a:lnTo>
                <a:lnTo>
                  <a:pt x="1672" y="2198"/>
                </a:lnTo>
                <a:lnTo>
                  <a:pt x="1680" y="2205"/>
                </a:lnTo>
                <a:lnTo>
                  <a:pt x="1687" y="2213"/>
                </a:lnTo>
                <a:lnTo>
                  <a:pt x="1695" y="2219"/>
                </a:lnTo>
                <a:lnTo>
                  <a:pt x="1702" y="2225"/>
                </a:lnTo>
                <a:lnTo>
                  <a:pt x="1710" y="2232"/>
                </a:lnTo>
                <a:lnTo>
                  <a:pt x="1717" y="2237"/>
                </a:lnTo>
                <a:lnTo>
                  <a:pt x="1725" y="2243"/>
                </a:lnTo>
                <a:lnTo>
                  <a:pt x="1732" y="2248"/>
                </a:lnTo>
                <a:lnTo>
                  <a:pt x="1740" y="2253"/>
                </a:lnTo>
                <a:lnTo>
                  <a:pt x="1747" y="2257"/>
                </a:lnTo>
                <a:lnTo>
                  <a:pt x="1754" y="2262"/>
                </a:lnTo>
                <a:lnTo>
                  <a:pt x="1762" y="2265"/>
                </a:lnTo>
                <a:lnTo>
                  <a:pt x="1769" y="2269"/>
                </a:lnTo>
                <a:lnTo>
                  <a:pt x="1777" y="2272"/>
                </a:lnTo>
                <a:lnTo>
                  <a:pt x="1784" y="2275"/>
                </a:lnTo>
                <a:lnTo>
                  <a:pt x="1792" y="2277"/>
                </a:lnTo>
                <a:lnTo>
                  <a:pt x="1799" y="2280"/>
                </a:lnTo>
                <a:lnTo>
                  <a:pt x="1807" y="2282"/>
                </a:lnTo>
                <a:lnTo>
                  <a:pt x="1814" y="2283"/>
                </a:lnTo>
                <a:lnTo>
                  <a:pt x="1822" y="2284"/>
                </a:lnTo>
                <a:lnTo>
                  <a:pt x="1829" y="2285"/>
                </a:lnTo>
                <a:lnTo>
                  <a:pt x="1837" y="2285"/>
                </a:lnTo>
                <a:lnTo>
                  <a:pt x="1844" y="2285"/>
                </a:lnTo>
                <a:lnTo>
                  <a:pt x="1851" y="2284"/>
                </a:lnTo>
                <a:lnTo>
                  <a:pt x="1859" y="2283"/>
                </a:lnTo>
                <a:lnTo>
                  <a:pt x="1866" y="2282"/>
                </a:lnTo>
                <a:lnTo>
                  <a:pt x="1874" y="2280"/>
                </a:lnTo>
                <a:lnTo>
                  <a:pt x="1881" y="2278"/>
                </a:lnTo>
                <a:lnTo>
                  <a:pt x="1889" y="2276"/>
                </a:lnTo>
                <a:lnTo>
                  <a:pt x="1896" y="2273"/>
                </a:lnTo>
                <a:lnTo>
                  <a:pt x="1904" y="2269"/>
                </a:lnTo>
                <a:lnTo>
                  <a:pt x="1911" y="2265"/>
                </a:lnTo>
                <a:lnTo>
                  <a:pt x="1918" y="2261"/>
                </a:lnTo>
                <a:lnTo>
                  <a:pt x="1926" y="2256"/>
                </a:lnTo>
                <a:lnTo>
                  <a:pt x="1933" y="2251"/>
                </a:lnTo>
                <a:lnTo>
                  <a:pt x="1941" y="2246"/>
                </a:lnTo>
                <a:lnTo>
                  <a:pt x="1948" y="2240"/>
                </a:lnTo>
                <a:lnTo>
                  <a:pt x="1956" y="2233"/>
                </a:lnTo>
                <a:lnTo>
                  <a:pt x="1963" y="2226"/>
                </a:lnTo>
                <a:lnTo>
                  <a:pt x="1971" y="2219"/>
                </a:lnTo>
                <a:lnTo>
                  <a:pt x="1978" y="2211"/>
                </a:lnTo>
                <a:lnTo>
                  <a:pt x="1986" y="2202"/>
                </a:lnTo>
                <a:lnTo>
                  <a:pt x="1993" y="2193"/>
                </a:lnTo>
                <a:lnTo>
                  <a:pt x="2001" y="2184"/>
                </a:lnTo>
                <a:lnTo>
                  <a:pt x="2008" y="2174"/>
                </a:lnTo>
                <a:lnTo>
                  <a:pt x="2016" y="2164"/>
                </a:lnTo>
                <a:lnTo>
                  <a:pt x="2023" y="2153"/>
                </a:lnTo>
                <a:lnTo>
                  <a:pt x="2031" y="2141"/>
                </a:lnTo>
                <a:lnTo>
                  <a:pt x="2038" y="2129"/>
                </a:lnTo>
                <a:lnTo>
                  <a:pt x="2046" y="2117"/>
                </a:lnTo>
                <a:lnTo>
                  <a:pt x="2053" y="2104"/>
                </a:lnTo>
                <a:lnTo>
                  <a:pt x="2061" y="2090"/>
                </a:lnTo>
                <a:lnTo>
                  <a:pt x="2068" y="2076"/>
                </a:lnTo>
                <a:lnTo>
                  <a:pt x="2076" y="2062"/>
                </a:lnTo>
                <a:lnTo>
                  <a:pt x="2083" y="2046"/>
                </a:lnTo>
                <a:lnTo>
                  <a:pt x="2091" y="2031"/>
                </a:lnTo>
                <a:lnTo>
                  <a:pt x="2098" y="2015"/>
                </a:lnTo>
                <a:lnTo>
                  <a:pt x="2105" y="1998"/>
                </a:lnTo>
                <a:lnTo>
                  <a:pt x="2113" y="1980"/>
                </a:lnTo>
                <a:lnTo>
                  <a:pt x="2120" y="1962"/>
                </a:lnTo>
                <a:lnTo>
                  <a:pt x="2128" y="1944"/>
                </a:lnTo>
                <a:lnTo>
                  <a:pt x="2135" y="1925"/>
                </a:lnTo>
                <a:lnTo>
                  <a:pt x="2143" y="1905"/>
                </a:lnTo>
                <a:lnTo>
                  <a:pt x="2150" y="1884"/>
                </a:lnTo>
                <a:lnTo>
                  <a:pt x="2158" y="1863"/>
                </a:lnTo>
                <a:lnTo>
                  <a:pt x="2165" y="1842"/>
                </a:lnTo>
                <a:lnTo>
                  <a:pt x="2172" y="1820"/>
                </a:lnTo>
                <a:lnTo>
                  <a:pt x="2180" y="1797"/>
                </a:lnTo>
                <a:lnTo>
                  <a:pt x="2187" y="1774"/>
                </a:lnTo>
                <a:lnTo>
                  <a:pt x="2195" y="1750"/>
                </a:lnTo>
                <a:lnTo>
                  <a:pt x="2202" y="1725"/>
                </a:lnTo>
                <a:lnTo>
                  <a:pt x="2210" y="1700"/>
                </a:lnTo>
                <a:lnTo>
                  <a:pt x="2217" y="1674"/>
                </a:lnTo>
                <a:lnTo>
                  <a:pt x="2225" y="1647"/>
                </a:lnTo>
                <a:lnTo>
                  <a:pt x="2232" y="1620"/>
                </a:lnTo>
                <a:lnTo>
                  <a:pt x="2240" y="1593"/>
                </a:lnTo>
                <a:lnTo>
                  <a:pt x="2247" y="1564"/>
                </a:lnTo>
                <a:lnTo>
                  <a:pt x="2255" y="1535"/>
                </a:lnTo>
                <a:lnTo>
                  <a:pt x="2262" y="1505"/>
                </a:lnTo>
                <a:lnTo>
                  <a:pt x="2270" y="1475"/>
                </a:lnTo>
                <a:lnTo>
                  <a:pt x="2277" y="1443"/>
                </a:lnTo>
                <a:lnTo>
                  <a:pt x="2284" y="1412"/>
                </a:lnTo>
                <a:lnTo>
                  <a:pt x="2292" y="1379"/>
                </a:lnTo>
                <a:lnTo>
                  <a:pt x="2299" y="1346"/>
                </a:lnTo>
                <a:lnTo>
                  <a:pt x="2307" y="1312"/>
                </a:lnTo>
                <a:lnTo>
                  <a:pt x="2314" y="1277"/>
                </a:lnTo>
                <a:lnTo>
                  <a:pt x="2322" y="1242"/>
                </a:lnTo>
                <a:lnTo>
                  <a:pt x="2329" y="1205"/>
                </a:lnTo>
                <a:lnTo>
                  <a:pt x="2337" y="1169"/>
                </a:lnTo>
                <a:lnTo>
                  <a:pt x="2344" y="1131"/>
                </a:lnTo>
                <a:lnTo>
                  <a:pt x="2352" y="1093"/>
                </a:lnTo>
                <a:lnTo>
                  <a:pt x="2359" y="1054"/>
                </a:lnTo>
                <a:lnTo>
                  <a:pt x="2367" y="1014"/>
                </a:lnTo>
                <a:lnTo>
                  <a:pt x="2374" y="974"/>
                </a:lnTo>
                <a:lnTo>
                  <a:pt x="2382" y="932"/>
                </a:lnTo>
                <a:lnTo>
                  <a:pt x="2389" y="890"/>
                </a:lnTo>
                <a:lnTo>
                  <a:pt x="2397" y="848"/>
                </a:lnTo>
                <a:lnTo>
                  <a:pt x="2404" y="804"/>
                </a:lnTo>
                <a:lnTo>
                  <a:pt x="2412" y="760"/>
                </a:lnTo>
                <a:lnTo>
                  <a:pt x="2419" y="715"/>
                </a:lnTo>
                <a:lnTo>
                  <a:pt x="2426" y="669"/>
                </a:lnTo>
                <a:lnTo>
                  <a:pt x="2434" y="623"/>
                </a:lnTo>
                <a:lnTo>
                  <a:pt x="2441" y="575"/>
                </a:lnTo>
                <a:lnTo>
                  <a:pt x="2449" y="527"/>
                </a:lnTo>
                <a:lnTo>
                  <a:pt x="2456" y="478"/>
                </a:lnTo>
                <a:lnTo>
                  <a:pt x="2464" y="428"/>
                </a:lnTo>
                <a:lnTo>
                  <a:pt x="2471" y="377"/>
                </a:lnTo>
                <a:lnTo>
                  <a:pt x="2479" y="326"/>
                </a:lnTo>
                <a:lnTo>
                  <a:pt x="2486" y="273"/>
                </a:lnTo>
                <a:lnTo>
                  <a:pt x="2494" y="221"/>
                </a:lnTo>
                <a:lnTo>
                  <a:pt x="2501" y="167"/>
                </a:lnTo>
                <a:lnTo>
                  <a:pt x="2509" y="112"/>
                </a:lnTo>
                <a:lnTo>
                  <a:pt x="2516" y="56"/>
                </a:lnTo>
                <a:lnTo>
                  <a:pt x="2524" y="0"/>
                </a:lnTo>
              </a:path>
            </a:pathLst>
          </a:custGeom>
          <a:noFill/>
          <a:ln w="38100" cap="flat">
            <a:solidFill>
              <a:srgbClr val="FF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5" name="TextBox 233"/>
          <p:cNvSpPr txBox="1">
            <a:spLocks noChangeArrowheads="1"/>
          </p:cNvSpPr>
          <p:nvPr/>
        </p:nvSpPr>
        <p:spPr bwMode="auto">
          <a:xfrm>
            <a:off x="1346200" y="3008313"/>
            <a:ext cx="1617663" cy="9540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Slope values </a:t>
            </a:r>
          </a:p>
          <a:p>
            <a:pPr algn="ctr"/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are decreasing</a:t>
            </a:r>
          </a:p>
          <a:p>
            <a:pPr algn="ctr"/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 </a:t>
            </a:r>
            <a:r>
              <a:rPr lang="en-GB" sz="1400" b="1" i="1">
                <a:solidFill>
                  <a:srgbClr val="00B050"/>
                </a:solidFill>
                <a:latin typeface="Calibri" pitchFamily="34" charset="0"/>
              </a:rPr>
              <a:t>→</a:t>
            </a:r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slope function</a:t>
            </a:r>
          </a:p>
          <a:p>
            <a:pPr algn="ctr"/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 decreasing</a:t>
            </a:r>
            <a:endParaRPr lang="en-IE" sz="1400" b="1" i="1">
              <a:solidFill>
                <a:srgbClr val="00B050"/>
              </a:solidFill>
              <a:latin typeface="Century Gothic" pitchFamily="34" charset="0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302245" y="285728"/>
            <a:ext cx="8539517" cy="646331"/>
          </a:xfrm>
          <a:prstGeom prst="rect">
            <a:avLst/>
          </a:prstGeom>
          <a:noFill/>
          <a:ln w="25400" cmpd="thickThin">
            <a:noFill/>
          </a:ln>
          <a:scene3d>
            <a:camera prst="orthographicFront"/>
            <a:lightRig rig="threePt" dir="t"/>
          </a:scene3d>
          <a:sp3d prstMaterial="softEdge">
            <a:bevelT w="165100" prst="coolSlant"/>
          </a:sp3d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36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Features of the Slope Function Graph </a:t>
            </a:r>
            <a:endParaRPr lang="en-IE" sz="3600" b="1" i="1" baseline="40000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+mn-cs"/>
            </a:endParaRPr>
          </a:p>
        </p:txBody>
      </p:sp>
      <p:sp>
        <p:nvSpPr>
          <p:cNvPr id="18439" name="Slide Number Placeholder 238"/>
          <p:cNvSpPr>
            <a:spLocks noGrp="1"/>
          </p:cNvSpPr>
          <p:nvPr>
            <p:ph type="sldNum" sz="quarter" idx="12"/>
          </p:nvPr>
        </p:nvSpPr>
        <p:spPr bwMode="auto">
          <a:xfrm>
            <a:off x="6573838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6260BA-769E-4209-BC55-31566FDBCD59}" type="slidenum">
              <a:rPr lang="en-IE">
                <a:solidFill>
                  <a:srgbClr val="990033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IE">
              <a:solidFill>
                <a:srgbClr val="990033"/>
              </a:solidFill>
              <a:cs typeface="Arial" charset="0"/>
            </a:endParaRPr>
          </a:p>
        </p:txBody>
      </p:sp>
      <p:sp>
        <p:nvSpPr>
          <p:cNvPr id="18440" name="TextBox 242"/>
          <p:cNvSpPr txBox="1">
            <a:spLocks noChangeArrowheads="1"/>
          </p:cNvSpPr>
          <p:nvPr/>
        </p:nvSpPr>
        <p:spPr bwMode="auto">
          <a:xfrm>
            <a:off x="630238" y="914400"/>
            <a:ext cx="78835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i="1">
                <a:solidFill>
                  <a:srgbClr val="990033"/>
                </a:solidFill>
                <a:latin typeface="Century Gothic" pitchFamily="34" charset="0"/>
              </a:rPr>
              <a:t>Reading the features of the graph of the slope function from the original function</a:t>
            </a:r>
            <a:endParaRPr lang="en-IE" b="1" i="1">
              <a:solidFill>
                <a:srgbClr val="990033"/>
              </a:solidFill>
              <a:latin typeface="Century Gothic" pitchFamily="34" charset="0"/>
            </a:endParaRPr>
          </a:p>
        </p:txBody>
      </p:sp>
      <p:sp>
        <p:nvSpPr>
          <p:cNvPr id="18441" name="Freeform 231"/>
          <p:cNvSpPr>
            <a:spLocks/>
          </p:cNvSpPr>
          <p:nvPr/>
        </p:nvSpPr>
        <p:spPr bwMode="auto">
          <a:xfrm>
            <a:off x="3236913" y="2473325"/>
            <a:ext cx="577850" cy="1087438"/>
          </a:xfrm>
          <a:custGeom>
            <a:avLst/>
            <a:gdLst>
              <a:gd name="T0" fmla="*/ 7 w 692"/>
              <a:gd name="T1" fmla="*/ 2261 h 2318"/>
              <a:gd name="T2" fmla="*/ 22 w 692"/>
              <a:gd name="T3" fmla="*/ 2149 h 2318"/>
              <a:gd name="T4" fmla="*/ 37 w 692"/>
              <a:gd name="T5" fmla="*/ 2041 h 2318"/>
              <a:gd name="T6" fmla="*/ 52 w 692"/>
              <a:gd name="T7" fmla="*/ 1937 h 2318"/>
              <a:gd name="T8" fmla="*/ 67 w 692"/>
              <a:gd name="T9" fmla="*/ 1835 h 2318"/>
              <a:gd name="T10" fmla="*/ 82 w 692"/>
              <a:gd name="T11" fmla="*/ 1737 h 2318"/>
              <a:gd name="T12" fmla="*/ 97 w 692"/>
              <a:gd name="T13" fmla="*/ 1642 h 2318"/>
              <a:gd name="T14" fmla="*/ 112 w 692"/>
              <a:gd name="T15" fmla="*/ 1550 h 2318"/>
              <a:gd name="T16" fmla="*/ 127 w 692"/>
              <a:gd name="T17" fmla="*/ 1462 h 2318"/>
              <a:gd name="T18" fmla="*/ 142 w 692"/>
              <a:gd name="T19" fmla="*/ 1376 h 2318"/>
              <a:gd name="T20" fmla="*/ 157 w 692"/>
              <a:gd name="T21" fmla="*/ 1294 h 2318"/>
              <a:gd name="T22" fmla="*/ 172 w 692"/>
              <a:gd name="T23" fmla="*/ 1214 h 2318"/>
              <a:gd name="T24" fmla="*/ 187 w 692"/>
              <a:gd name="T25" fmla="*/ 1138 h 2318"/>
              <a:gd name="T26" fmla="*/ 201 w 692"/>
              <a:gd name="T27" fmla="*/ 1064 h 2318"/>
              <a:gd name="T28" fmla="*/ 216 w 692"/>
              <a:gd name="T29" fmla="*/ 993 h 2318"/>
              <a:gd name="T30" fmla="*/ 231 w 692"/>
              <a:gd name="T31" fmla="*/ 925 h 2318"/>
              <a:gd name="T32" fmla="*/ 246 w 692"/>
              <a:gd name="T33" fmla="*/ 860 h 2318"/>
              <a:gd name="T34" fmla="*/ 261 w 692"/>
              <a:gd name="T35" fmla="*/ 797 h 2318"/>
              <a:gd name="T36" fmla="*/ 276 w 692"/>
              <a:gd name="T37" fmla="*/ 737 h 2318"/>
              <a:gd name="T38" fmla="*/ 291 w 692"/>
              <a:gd name="T39" fmla="*/ 680 h 2318"/>
              <a:gd name="T40" fmla="*/ 306 w 692"/>
              <a:gd name="T41" fmla="*/ 626 h 2318"/>
              <a:gd name="T42" fmla="*/ 321 w 692"/>
              <a:gd name="T43" fmla="*/ 574 h 2318"/>
              <a:gd name="T44" fmla="*/ 336 w 692"/>
              <a:gd name="T45" fmla="*/ 524 h 2318"/>
              <a:gd name="T46" fmla="*/ 351 w 692"/>
              <a:gd name="T47" fmla="*/ 478 h 2318"/>
              <a:gd name="T48" fmla="*/ 366 w 692"/>
              <a:gd name="T49" fmla="*/ 434 h 2318"/>
              <a:gd name="T50" fmla="*/ 380 w 692"/>
              <a:gd name="T51" fmla="*/ 392 h 2318"/>
              <a:gd name="T52" fmla="*/ 395 w 692"/>
              <a:gd name="T53" fmla="*/ 352 h 2318"/>
              <a:gd name="T54" fmla="*/ 410 w 692"/>
              <a:gd name="T55" fmla="*/ 315 h 2318"/>
              <a:gd name="T56" fmla="*/ 425 w 692"/>
              <a:gd name="T57" fmla="*/ 280 h 2318"/>
              <a:gd name="T58" fmla="*/ 440 w 692"/>
              <a:gd name="T59" fmla="*/ 247 h 2318"/>
              <a:gd name="T60" fmla="*/ 455 w 692"/>
              <a:gd name="T61" fmla="*/ 217 h 2318"/>
              <a:gd name="T62" fmla="*/ 470 w 692"/>
              <a:gd name="T63" fmla="*/ 189 h 2318"/>
              <a:gd name="T64" fmla="*/ 485 w 692"/>
              <a:gd name="T65" fmla="*/ 163 h 2318"/>
              <a:gd name="T66" fmla="*/ 500 w 692"/>
              <a:gd name="T67" fmla="*/ 139 h 2318"/>
              <a:gd name="T68" fmla="*/ 515 w 692"/>
              <a:gd name="T69" fmla="*/ 117 h 2318"/>
              <a:gd name="T70" fmla="*/ 530 w 692"/>
              <a:gd name="T71" fmla="*/ 97 h 2318"/>
              <a:gd name="T72" fmla="*/ 545 w 692"/>
              <a:gd name="T73" fmla="*/ 79 h 2318"/>
              <a:gd name="T74" fmla="*/ 560 w 692"/>
              <a:gd name="T75" fmla="*/ 63 h 2318"/>
              <a:gd name="T76" fmla="*/ 575 w 692"/>
              <a:gd name="T77" fmla="*/ 49 h 2318"/>
              <a:gd name="T78" fmla="*/ 590 w 692"/>
              <a:gd name="T79" fmla="*/ 37 h 2318"/>
              <a:gd name="T80" fmla="*/ 605 w 692"/>
              <a:gd name="T81" fmla="*/ 26 h 2318"/>
              <a:gd name="T82" fmla="*/ 620 w 692"/>
              <a:gd name="T83" fmla="*/ 18 h 2318"/>
              <a:gd name="T84" fmla="*/ 634 w 692"/>
              <a:gd name="T85" fmla="*/ 11 h 2318"/>
              <a:gd name="T86" fmla="*/ 649 w 692"/>
              <a:gd name="T87" fmla="*/ 6 h 2318"/>
              <a:gd name="T88" fmla="*/ 664 w 692"/>
              <a:gd name="T89" fmla="*/ 2 h 2318"/>
              <a:gd name="T90" fmla="*/ 679 w 692"/>
              <a:gd name="T91" fmla="*/ 1 h 2318"/>
              <a:gd name="T92" fmla="*/ 692 w 692"/>
              <a:gd name="T93" fmla="*/ 0 h 231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692"/>
              <a:gd name="T142" fmla="*/ 0 h 2318"/>
              <a:gd name="T143" fmla="*/ 692 w 692"/>
              <a:gd name="T144" fmla="*/ 2318 h 231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692" h="2318">
                <a:moveTo>
                  <a:pt x="0" y="2318"/>
                </a:moveTo>
                <a:lnTo>
                  <a:pt x="7" y="2261"/>
                </a:lnTo>
                <a:lnTo>
                  <a:pt x="15" y="2205"/>
                </a:lnTo>
                <a:lnTo>
                  <a:pt x="22" y="2149"/>
                </a:lnTo>
                <a:lnTo>
                  <a:pt x="30" y="2095"/>
                </a:lnTo>
                <a:lnTo>
                  <a:pt x="37" y="2041"/>
                </a:lnTo>
                <a:lnTo>
                  <a:pt x="45" y="1989"/>
                </a:lnTo>
                <a:lnTo>
                  <a:pt x="52" y="1937"/>
                </a:lnTo>
                <a:lnTo>
                  <a:pt x="60" y="1886"/>
                </a:lnTo>
                <a:lnTo>
                  <a:pt x="67" y="1835"/>
                </a:lnTo>
                <a:lnTo>
                  <a:pt x="74" y="1786"/>
                </a:lnTo>
                <a:lnTo>
                  <a:pt x="82" y="1737"/>
                </a:lnTo>
                <a:lnTo>
                  <a:pt x="89" y="1690"/>
                </a:lnTo>
                <a:lnTo>
                  <a:pt x="97" y="1642"/>
                </a:lnTo>
                <a:lnTo>
                  <a:pt x="104" y="1596"/>
                </a:lnTo>
                <a:lnTo>
                  <a:pt x="112" y="1550"/>
                </a:lnTo>
                <a:lnTo>
                  <a:pt x="119" y="1506"/>
                </a:lnTo>
                <a:lnTo>
                  <a:pt x="127" y="1462"/>
                </a:lnTo>
                <a:lnTo>
                  <a:pt x="134" y="1419"/>
                </a:lnTo>
                <a:lnTo>
                  <a:pt x="142" y="1376"/>
                </a:lnTo>
                <a:lnTo>
                  <a:pt x="149" y="1335"/>
                </a:lnTo>
                <a:lnTo>
                  <a:pt x="157" y="1294"/>
                </a:lnTo>
                <a:lnTo>
                  <a:pt x="164" y="1253"/>
                </a:lnTo>
                <a:lnTo>
                  <a:pt x="172" y="1214"/>
                </a:lnTo>
                <a:lnTo>
                  <a:pt x="179" y="1175"/>
                </a:lnTo>
                <a:lnTo>
                  <a:pt x="187" y="1138"/>
                </a:lnTo>
                <a:lnTo>
                  <a:pt x="194" y="1100"/>
                </a:lnTo>
                <a:lnTo>
                  <a:pt x="201" y="1064"/>
                </a:lnTo>
                <a:lnTo>
                  <a:pt x="209" y="1028"/>
                </a:lnTo>
                <a:lnTo>
                  <a:pt x="216" y="993"/>
                </a:lnTo>
                <a:lnTo>
                  <a:pt x="224" y="959"/>
                </a:lnTo>
                <a:lnTo>
                  <a:pt x="231" y="925"/>
                </a:lnTo>
                <a:lnTo>
                  <a:pt x="239" y="892"/>
                </a:lnTo>
                <a:lnTo>
                  <a:pt x="246" y="860"/>
                </a:lnTo>
                <a:lnTo>
                  <a:pt x="254" y="828"/>
                </a:lnTo>
                <a:lnTo>
                  <a:pt x="261" y="797"/>
                </a:lnTo>
                <a:lnTo>
                  <a:pt x="269" y="767"/>
                </a:lnTo>
                <a:lnTo>
                  <a:pt x="276" y="737"/>
                </a:lnTo>
                <a:lnTo>
                  <a:pt x="284" y="709"/>
                </a:lnTo>
                <a:lnTo>
                  <a:pt x="291" y="680"/>
                </a:lnTo>
                <a:lnTo>
                  <a:pt x="299" y="653"/>
                </a:lnTo>
                <a:lnTo>
                  <a:pt x="306" y="626"/>
                </a:lnTo>
                <a:lnTo>
                  <a:pt x="313" y="600"/>
                </a:lnTo>
                <a:lnTo>
                  <a:pt x="321" y="574"/>
                </a:lnTo>
                <a:lnTo>
                  <a:pt x="328" y="549"/>
                </a:lnTo>
                <a:lnTo>
                  <a:pt x="336" y="524"/>
                </a:lnTo>
                <a:lnTo>
                  <a:pt x="343" y="501"/>
                </a:lnTo>
                <a:lnTo>
                  <a:pt x="351" y="478"/>
                </a:lnTo>
                <a:lnTo>
                  <a:pt x="358" y="455"/>
                </a:lnTo>
                <a:lnTo>
                  <a:pt x="366" y="434"/>
                </a:lnTo>
                <a:lnTo>
                  <a:pt x="373" y="412"/>
                </a:lnTo>
                <a:lnTo>
                  <a:pt x="380" y="392"/>
                </a:lnTo>
                <a:lnTo>
                  <a:pt x="388" y="371"/>
                </a:lnTo>
                <a:lnTo>
                  <a:pt x="395" y="352"/>
                </a:lnTo>
                <a:lnTo>
                  <a:pt x="403" y="333"/>
                </a:lnTo>
                <a:lnTo>
                  <a:pt x="410" y="315"/>
                </a:lnTo>
                <a:lnTo>
                  <a:pt x="418" y="297"/>
                </a:lnTo>
                <a:lnTo>
                  <a:pt x="425" y="280"/>
                </a:lnTo>
                <a:lnTo>
                  <a:pt x="433" y="263"/>
                </a:lnTo>
                <a:lnTo>
                  <a:pt x="440" y="247"/>
                </a:lnTo>
                <a:lnTo>
                  <a:pt x="448" y="232"/>
                </a:lnTo>
                <a:lnTo>
                  <a:pt x="455" y="217"/>
                </a:lnTo>
                <a:lnTo>
                  <a:pt x="463" y="203"/>
                </a:lnTo>
                <a:lnTo>
                  <a:pt x="470" y="189"/>
                </a:lnTo>
                <a:lnTo>
                  <a:pt x="478" y="175"/>
                </a:lnTo>
                <a:lnTo>
                  <a:pt x="485" y="163"/>
                </a:lnTo>
                <a:lnTo>
                  <a:pt x="493" y="151"/>
                </a:lnTo>
                <a:lnTo>
                  <a:pt x="500" y="139"/>
                </a:lnTo>
                <a:lnTo>
                  <a:pt x="508" y="128"/>
                </a:lnTo>
                <a:lnTo>
                  <a:pt x="515" y="117"/>
                </a:lnTo>
                <a:lnTo>
                  <a:pt x="523" y="107"/>
                </a:lnTo>
                <a:lnTo>
                  <a:pt x="530" y="97"/>
                </a:lnTo>
                <a:lnTo>
                  <a:pt x="538" y="88"/>
                </a:lnTo>
                <a:lnTo>
                  <a:pt x="545" y="79"/>
                </a:lnTo>
                <a:lnTo>
                  <a:pt x="553" y="71"/>
                </a:lnTo>
                <a:lnTo>
                  <a:pt x="560" y="63"/>
                </a:lnTo>
                <a:lnTo>
                  <a:pt x="567" y="56"/>
                </a:lnTo>
                <a:lnTo>
                  <a:pt x="575" y="49"/>
                </a:lnTo>
                <a:lnTo>
                  <a:pt x="582" y="43"/>
                </a:lnTo>
                <a:lnTo>
                  <a:pt x="590" y="37"/>
                </a:lnTo>
                <a:lnTo>
                  <a:pt x="597" y="32"/>
                </a:lnTo>
                <a:lnTo>
                  <a:pt x="605" y="26"/>
                </a:lnTo>
                <a:lnTo>
                  <a:pt x="612" y="22"/>
                </a:lnTo>
                <a:lnTo>
                  <a:pt x="620" y="18"/>
                </a:lnTo>
                <a:lnTo>
                  <a:pt x="627" y="14"/>
                </a:lnTo>
                <a:lnTo>
                  <a:pt x="634" y="11"/>
                </a:lnTo>
                <a:lnTo>
                  <a:pt x="642" y="8"/>
                </a:lnTo>
                <a:lnTo>
                  <a:pt x="649" y="6"/>
                </a:lnTo>
                <a:lnTo>
                  <a:pt x="657" y="4"/>
                </a:lnTo>
                <a:lnTo>
                  <a:pt x="664" y="2"/>
                </a:lnTo>
                <a:lnTo>
                  <a:pt x="672" y="1"/>
                </a:lnTo>
                <a:lnTo>
                  <a:pt x="679" y="1"/>
                </a:lnTo>
                <a:lnTo>
                  <a:pt x="687" y="0"/>
                </a:lnTo>
                <a:lnTo>
                  <a:pt x="692" y="0"/>
                </a:lnTo>
              </a:path>
            </a:pathLst>
          </a:custGeom>
          <a:noFill/>
          <a:ln w="63500" cap="flat">
            <a:solidFill>
              <a:srgbClr val="00B05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898900" y="2473325"/>
            <a:ext cx="750888" cy="1060450"/>
          </a:xfrm>
          <a:custGeom>
            <a:avLst/>
            <a:gdLst>
              <a:gd name="connsiteX0" fmla="*/ 0 w 810882"/>
              <a:gd name="connsiteY0" fmla="*/ 0 h 1155758"/>
              <a:gd name="connsiteX1" fmla="*/ 87782 w 810882"/>
              <a:gd name="connsiteY1" fmla="*/ 43891 h 1155758"/>
              <a:gd name="connsiteX2" fmla="*/ 299923 w 810882"/>
              <a:gd name="connsiteY2" fmla="*/ 256032 h 1155758"/>
              <a:gd name="connsiteX3" fmla="*/ 490118 w 810882"/>
              <a:gd name="connsiteY3" fmla="*/ 548640 h 1155758"/>
              <a:gd name="connsiteX4" fmla="*/ 782726 w 810882"/>
              <a:gd name="connsiteY4" fmla="*/ 1104595 h 1155758"/>
              <a:gd name="connsiteX5" fmla="*/ 782726 w 810882"/>
              <a:gd name="connsiteY5" fmla="*/ 1097280 h 1155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0882" h="1155758">
                <a:moveTo>
                  <a:pt x="0" y="0"/>
                </a:moveTo>
                <a:cubicBezTo>
                  <a:pt x="18897" y="609"/>
                  <a:pt x="37795" y="1219"/>
                  <a:pt x="87782" y="43891"/>
                </a:cubicBezTo>
                <a:cubicBezTo>
                  <a:pt x="137769" y="86563"/>
                  <a:pt x="232867" y="171907"/>
                  <a:pt x="299923" y="256032"/>
                </a:cubicBezTo>
                <a:cubicBezTo>
                  <a:pt x="366979" y="340157"/>
                  <a:pt x="409651" y="407213"/>
                  <a:pt x="490118" y="548640"/>
                </a:cubicBezTo>
                <a:cubicBezTo>
                  <a:pt x="570585" y="690067"/>
                  <a:pt x="733958" y="1013155"/>
                  <a:pt x="782726" y="1104595"/>
                </a:cubicBezTo>
                <a:cubicBezTo>
                  <a:pt x="831494" y="1196035"/>
                  <a:pt x="807110" y="1146657"/>
                  <a:pt x="782726" y="1097280"/>
                </a:cubicBezTo>
              </a:path>
            </a:pathLst>
          </a:cu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9" name="Freeform 8"/>
          <p:cNvSpPr/>
          <p:nvPr/>
        </p:nvSpPr>
        <p:spPr>
          <a:xfrm>
            <a:off x="5461000" y="3582988"/>
            <a:ext cx="506413" cy="925512"/>
          </a:xfrm>
          <a:custGeom>
            <a:avLst/>
            <a:gdLst>
              <a:gd name="connsiteX0" fmla="*/ 0 w 443986"/>
              <a:gd name="connsiteY0" fmla="*/ 882687 h 882687"/>
              <a:gd name="connsiteX1" fmla="*/ 95140 w 443986"/>
              <a:gd name="connsiteY1" fmla="*/ 803404 h 882687"/>
              <a:gd name="connsiteX2" fmla="*/ 211422 w 443986"/>
              <a:gd name="connsiteY2" fmla="*/ 644837 h 882687"/>
              <a:gd name="connsiteX3" fmla="*/ 311847 w 443986"/>
              <a:gd name="connsiteY3" fmla="*/ 412273 h 882687"/>
              <a:gd name="connsiteX4" fmla="*/ 412273 w 443986"/>
              <a:gd name="connsiteY4" fmla="*/ 153281 h 882687"/>
              <a:gd name="connsiteX5" fmla="*/ 443986 w 443986"/>
              <a:gd name="connsiteY5" fmla="*/ 0 h 882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3986" h="882687">
                <a:moveTo>
                  <a:pt x="0" y="882687"/>
                </a:moveTo>
                <a:cubicBezTo>
                  <a:pt x="29951" y="862866"/>
                  <a:pt x="59903" y="843046"/>
                  <a:pt x="95140" y="803404"/>
                </a:cubicBezTo>
                <a:cubicBezTo>
                  <a:pt x="130377" y="763762"/>
                  <a:pt x="175304" y="710025"/>
                  <a:pt x="211422" y="644837"/>
                </a:cubicBezTo>
                <a:cubicBezTo>
                  <a:pt x="247540" y="579649"/>
                  <a:pt x="278372" y="494199"/>
                  <a:pt x="311847" y="412273"/>
                </a:cubicBezTo>
                <a:cubicBezTo>
                  <a:pt x="345322" y="330347"/>
                  <a:pt x="390250" y="221993"/>
                  <a:pt x="412273" y="153281"/>
                </a:cubicBezTo>
                <a:cubicBezTo>
                  <a:pt x="434296" y="84569"/>
                  <a:pt x="439141" y="42284"/>
                  <a:pt x="443986" y="0"/>
                </a:cubicBezTo>
              </a:path>
            </a:pathLst>
          </a:custGeom>
          <a:noFill/>
          <a:ln w="635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10" name="Freeform 9"/>
          <p:cNvSpPr/>
          <p:nvPr/>
        </p:nvSpPr>
        <p:spPr>
          <a:xfrm>
            <a:off x="5972175" y="1479550"/>
            <a:ext cx="392113" cy="2071688"/>
          </a:xfrm>
          <a:custGeom>
            <a:avLst/>
            <a:gdLst>
              <a:gd name="connsiteX0" fmla="*/ 0 w 391130"/>
              <a:gd name="connsiteY0" fmla="*/ 2071935 h 2071935"/>
              <a:gd name="connsiteX1" fmla="*/ 58141 w 391130"/>
              <a:gd name="connsiteY1" fmla="*/ 1913369 h 2071935"/>
              <a:gd name="connsiteX2" fmla="*/ 137424 w 391130"/>
              <a:gd name="connsiteY2" fmla="*/ 1516952 h 2071935"/>
              <a:gd name="connsiteX3" fmla="*/ 232564 w 391130"/>
              <a:gd name="connsiteY3" fmla="*/ 1025396 h 2071935"/>
              <a:gd name="connsiteX4" fmla="*/ 295990 w 391130"/>
              <a:gd name="connsiteY4" fmla="*/ 639551 h 2071935"/>
              <a:gd name="connsiteX5" fmla="*/ 359417 w 391130"/>
              <a:gd name="connsiteY5" fmla="*/ 243135 h 2071935"/>
              <a:gd name="connsiteX6" fmla="*/ 391130 w 391130"/>
              <a:gd name="connsiteY6" fmla="*/ 0 h 2071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1130" h="2071935">
                <a:moveTo>
                  <a:pt x="0" y="2071935"/>
                </a:moveTo>
                <a:cubicBezTo>
                  <a:pt x="17618" y="2038900"/>
                  <a:pt x="35237" y="2005866"/>
                  <a:pt x="58141" y="1913369"/>
                </a:cubicBezTo>
                <a:cubicBezTo>
                  <a:pt x="81045" y="1820872"/>
                  <a:pt x="108354" y="1664947"/>
                  <a:pt x="137424" y="1516952"/>
                </a:cubicBezTo>
                <a:cubicBezTo>
                  <a:pt x="166494" y="1368957"/>
                  <a:pt x="206136" y="1171629"/>
                  <a:pt x="232564" y="1025396"/>
                </a:cubicBezTo>
                <a:cubicBezTo>
                  <a:pt x="258992" y="879162"/>
                  <a:pt x="274848" y="769928"/>
                  <a:pt x="295990" y="639551"/>
                </a:cubicBezTo>
                <a:cubicBezTo>
                  <a:pt x="317132" y="509174"/>
                  <a:pt x="343560" y="349727"/>
                  <a:pt x="359417" y="243135"/>
                </a:cubicBezTo>
                <a:cubicBezTo>
                  <a:pt x="375274" y="136543"/>
                  <a:pt x="383202" y="68271"/>
                  <a:pt x="391130" y="0"/>
                </a:cubicBezTo>
              </a:path>
            </a:pathLst>
          </a:custGeom>
          <a:noFill/>
          <a:ln w="635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11" name="Freeform 10"/>
          <p:cNvSpPr/>
          <p:nvPr/>
        </p:nvSpPr>
        <p:spPr>
          <a:xfrm>
            <a:off x="2874963" y="3573463"/>
            <a:ext cx="338137" cy="1933575"/>
          </a:xfrm>
          <a:custGeom>
            <a:avLst/>
            <a:gdLst>
              <a:gd name="connsiteX0" fmla="*/ 0 w 338275"/>
              <a:gd name="connsiteY0" fmla="*/ 1934511 h 1934511"/>
              <a:gd name="connsiteX1" fmla="*/ 163852 w 338275"/>
              <a:gd name="connsiteY1" fmla="*/ 872116 h 1934511"/>
              <a:gd name="connsiteX2" fmla="*/ 338275 w 338275"/>
              <a:gd name="connsiteY2" fmla="*/ 0 h 1934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8275" h="1934511">
                <a:moveTo>
                  <a:pt x="0" y="1934511"/>
                </a:moveTo>
                <a:cubicBezTo>
                  <a:pt x="53736" y="1564522"/>
                  <a:pt x="107473" y="1194534"/>
                  <a:pt x="163852" y="872116"/>
                </a:cubicBezTo>
                <a:cubicBezTo>
                  <a:pt x="220231" y="549698"/>
                  <a:pt x="279253" y="274849"/>
                  <a:pt x="338275" y="0"/>
                </a:cubicBezTo>
              </a:path>
            </a:pathLst>
          </a:cu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54" name="Oval 253"/>
          <p:cNvSpPr/>
          <p:nvPr/>
        </p:nvSpPr>
        <p:spPr>
          <a:xfrm>
            <a:off x="3144838" y="3516313"/>
            <a:ext cx="136525" cy="127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56" name="Oval 255"/>
          <p:cNvSpPr/>
          <p:nvPr/>
        </p:nvSpPr>
        <p:spPr>
          <a:xfrm>
            <a:off x="5903913" y="3505200"/>
            <a:ext cx="136525" cy="127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3757613" y="2401888"/>
            <a:ext cx="136525" cy="127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12" name="Freeform 11"/>
          <p:cNvSpPr/>
          <p:nvPr/>
        </p:nvSpPr>
        <p:spPr>
          <a:xfrm>
            <a:off x="4667250" y="3590925"/>
            <a:ext cx="719138" cy="900113"/>
          </a:xfrm>
          <a:custGeom>
            <a:avLst/>
            <a:gdLst>
              <a:gd name="connsiteX0" fmla="*/ 0 w 719138"/>
              <a:gd name="connsiteY0" fmla="*/ 0 h 900113"/>
              <a:gd name="connsiteX1" fmla="*/ 100013 w 719138"/>
              <a:gd name="connsiteY1" fmla="*/ 161925 h 900113"/>
              <a:gd name="connsiteX2" fmla="*/ 285750 w 719138"/>
              <a:gd name="connsiteY2" fmla="*/ 500063 h 900113"/>
              <a:gd name="connsiteX3" fmla="*/ 519113 w 719138"/>
              <a:gd name="connsiteY3" fmla="*/ 790575 h 900113"/>
              <a:gd name="connsiteX4" fmla="*/ 719138 w 719138"/>
              <a:gd name="connsiteY4" fmla="*/ 900113 h 90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138" h="900113">
                <a:moveTo>
                  <a:pt x="0" y="0"/>
                </a:moveTo>
                <a:cubicBezTo>
                  <a:pt x="26194" y="39290"/>
                  <a:pt x="52388" y="78581"/>
                  <a:pt x="100013" y="161925"/>
                </a:cubicBezTo>
                <a:cubicBezTo>
                  <a:pt x="147638" y="245269"/>
                  <a:pt x="215900" y="395288"/>
                  <a:pt x="285750" y="500063"/>
                </a:cubicBezTo>
                <a:cubicBezTo>
                  <a:pt x="355600" y="604838"/>
                  <a:pt x="446882" y="723900"/>
                  <a:pt x="519113" y="790575"/>
                </a:cubicBezTo>
                <a:cubicBezTo>
                  <a:pt x="591344" y="857250"/>
                  <a:pt x="655241" y="878681"/>
                  <a:pt x="719138" y="900113"/>
                </a:cubicBezTo>
              </a:path>
            </a:pathLst>
          </a:custGeom>
          <a:noFill/>
          <a:ln w="635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18450" name="TextBox 258"/>
          <p:cNvSpPr txBox="1">
            <a:spLocks noChangeArrowheads="1"/>
          </p:cNvSpPr>
          <p:nvPr/>
        </p:nvSpPr>
        <p:spPr bwMode="auto">
          <a:xfrm>
            <a:off x="6273800" y="2932113"/>
            <a:ext cx="1585913" cy="9540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i="1">
                <a:solidFill>
                  <a:srgbClr val="7030A0"/>
                </a:solidFill>
                <a:latin typeface="Century Gothic" pitchFamily="34" charset="0"/>
              </a:rPr>
              <a:t>Slope values</a:t>
            </a:r>
          </a:p>
          <a:p>
            <a:pPr algn="ctr"/>
            <a:r>
              <a:rPr lang="en-GB" sz="1400" b="1" i="1">
                <a:solidFill>
                  <a:srgbClr val="7030A0"/>
                </a:solidFill>
                <a:latin typeface="Century Gothic" pitchFamily="34" charset="0"/>
              </a:rPr>
              <a:t>are increasing</a:t>
            </a:r>
          </a:p>
          <a:p>
            <a:pPr algn="ctr"/>
            <a:r>
              <a:rPr lang="en-GB" sz="1400" b="1" i="1">
                <a:solidFill>
                  <a:srgbClr val="7030A0"/>
                </a:solidFill>
                <a:latin typeface="Century Gothic" pitchFamily="34" charset="0"/>
              </a:rPr>
              <a:t>→slope function</a:t>
            </a:r>
          </a:p>
          <a:p>
            <a:pPr algn="ctr"/>
            <a:r>
              <a:rPr lang="en-GB" sz="1400" b="1" i="1">
                <a:solidFill>
                  <a:srgbClr val="7030A0"/>
                </a:solidFill>
                <a:latin typeface="Century Gothic" pitchFamily="34" charset="0"/>
              </a:rPr>
              <a:t>increasing</a:t>
            </a:r>
            <a:endParaRPr lang="en-IE" sz="1400" b="1" i="1">
              <a:solidFill>
                <a:srgbClr val="7030A0"/>
              </a:solidFill>
              <a:latin typeface="Century Gothic" pitchFamily="34" charset="0"/>
            </a:endParaRPr>
          </a:p>
        </p:txBody>
      </p:sp>
      <p:sp>
        <p:nvSpPr>
          <p:cNvPr id="255" name="Oval 254"/>
          <p:cNvSpPr/>
          <p:nvPr/>
        </p:nvSpPr>
        <p:spPr>
          <a:xfrm>
            <a:off x="4594225" y="3521075"/>
            <a:ext cx="136525" cy="127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60" name="TextBox 259"/>
          <p:cNvSpPr txBox="1">
            <a:spLocks noChangeArrowheads="1"/>
          </p:cNvSpPr>
          <p:nvPr/>
        </p:nvSpPr>
        <p:spPr bwMode="auto">
          <a:xfrm>
            <a:off x="4806950" y="1674813"/>
            <a:ext cx="1136650" cy="17541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200" b="1" i="1">
                <a:solidFill>
                  <a:srgbClr val="FF0000"/>
                </a:solidFill>
                <a:latin typeface="Century Gothic" pitchFamily="34" charset="0"/>
              </a:rPr>
              <a:t>Turning Point</a:t>
            </a:r>
          </a:p>
          <a:p>
            <a:pPr algn="ctr"/>
            <a:r>
              <a:rPr lang="en-GB" sz="1200" b="1" i="1">
                <a:solidFill>
                  <a:srgbClr val="FF0000"/>
                </a:solidFill>
                <a:latin typeface="Century Gothic" pitchFamily="34" charset="0"/>
              </a:rPr>
              <a:t> of the slope</a:t>
            </a:r>
          </a:p>
          <a:p>
            <a:pPr algn="ctr"/>
            <a:r>
              <a:rPr lang="en-GB" sz="1200" b="1" i="1">
                <a:solidFill>
                  <a:srgbClr val="FF0000"/>
                </a:solidFill>
                <a:latin typeface="Century Gothic" pitchFamily="34" charset="0"/>
              </a:rPr>
              <a:t> function: where slopes turn from decreasing to increasing = min</a:t>
            </a:r>
          </a:p>
        </p:txBody>
      </p:sp>
      <p:sp>
        <p:nvSpPr>
          <p:cNvPr id="240" name="Oval 239"/>
          <p:cNvSpPr/>
          <p:nvPr/>
        </p:nvSpPr>
        <p:spPr>
          <a:xfrm>
            <a:off x="5367338" y="4414838"/>
            <a:ext cx="136525" cy="127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1" name="TextBox 240"/>
          <p:cNvSpPr txBox="1">
            <a:spLocks noChangeArrowheads="1"/>
          </p:cNvSpPr>
          <p:nvPr/>
        </p:nvSpPr>
        <p:spPr bwMode="auto">
          <a:xfrm>
            <a:off x="2343150" y="1900238"/>
            <a:ext cx="244475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200" b="1" i="1">
                <a:latin typeface="Century Gothic" pitchFamily="34" charset="0"/>
              </a:rPr>
              <a:t>slope function = 0 (cuts x-axis)</a:t>
            </a:r>
          </a:p>
          <a:p>
            <a:pPr algn="ctr"/>
            <a:r>
              <a:rPr lang="en-GB" sz="1200" b="1" i="1">
                <a:latin typeface="Century Gothic" pitchFamily="34" charset="0"/>
              </a:rPr>
              <a:t>            dy/dx= 0</a:t>
            </a:r>
            <a:endParaRPr lang="en-IE" sz="1200" b="1" i="1">
              <a:latin typeface="Century Gothic" pitchFamily="34" charset="0"/>
            </a:endParaRPr>
          </a:p>
        </p:txBody>
      </p:sp>
      <p:sp>
        <p:nvSpPr>
          <p:cNvPr id="261" name="TextBox 260"/>
          <p:cNvSpPr txBox="1">
            <a:spLocks noChangeArrowheads="1"/>
          </p:cNvSpPr>
          <p:nvPr/>
        </p:nvSpPr>
        <p:spPr bwMode="auto">
          <a:xfrm>
            <a:off x="4675188" y="4600575"/>
            <a:ext cx="2487612" cy="4603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200" b="1" i="1">
                <a:latin typeface="Century Gothic" pitchFamily="34" charset="0"/>
              </a:rPr>
              <a:t>        dy/dx= 0</a:t>
            </a:r>
          </a:p>
          <a:p>
            <a:r>
              <a:rPr lang="en-GB" sz="1200" b="1" i="1">
                <a:latin typeface="Century Gothic" pitchFamily="34" charset="0"/>
              </a:rPr>
              <a:t> slope function = 0 (cuts x-axis)</a:t>
            </a:r>
            <a:endParaRPr lang="en-IE" sz="1200" b="1" i="1">
              <a:latin typeface="Century Gothic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878138" y="2454275"/>
            <a:ext cx="178911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>
            <a:off x="4595813" y="4495800"/>
            <a:ext cx="178911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own Arrow 14"/>
          <p:cNvSpPr/>
          <p:nvPr/>
        </p:nvSpPr>
        <p:spPr>
          <a:xfrm rot="2677363">
            <a:off x="4738688" y="3221038"/>
            <a:ext cx="196850" cy="33813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38150" y="5694363"/>
            <a:ext cx="8445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Slope Function:   U shaped   (positive cubic graph will have positive derivative graph)</a:t>
            </a:r>
            <a:endParaRPr lang="en-IE" b="1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971675" y="6030913"/>
            <a:ext cx="6181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  Minimum point at same x value as the point of inflection</a:t>
            </a:r>
            <a:endParaRPr lang="en-IE" b="1">
              <a:latin typeface="Calibri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978025" y="6335713"/>
            <a:ext cx="6403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  Cuts x-axis at the x values of the turning points</a:t>
            </a:r>
            <a:endParaRPr lang="en-IE" b="1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" grpId="0" animBg="1"/>
      <p:bldP spid="241" grpId="0" animBg="1"/>
      <p:bldP spid="261" grpId="0" animBg="1"/>
      <p:bldP spid="15" grpId="0" animBg="1"/>
      <p:bldP spid="8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712788" y="3740150"/>
            <a:ext cx="7753350" cy="2930525"/>
            <a:chOff x="712300" y="3739772"/>
            <a:chExt cx="7754587" cy="2931124"/>
          </a:xfrm>
        </p:grpSpPr>
        <p:grpSp>
          <p:nvGrpSpPr>
            <p:cNvPr id="20741" name="Group 696"/>
            <p:cNvGrpSpPr>
              <a:grpSpLocks noChangeAspect="1"/>
            </p:cNvGrpSpPr>
            <p:nvPr/>
          </p:nvGrpSpPr>
          <p:grpSpPr bwMode="auto">
            <a:xfrm>
              <a:off x="712300" y="3739772"/>
              <a:ext cx="7754587" cy="2931124"/>
              <a:chOff x="-279" y="593"/>
              <a:chExt cx="6327" cy="3240"/>
            </a:xfrm>
          </p:grpSpPr>
          <p:sp>
            <p:nvSpPr>
              <p:cNvPr id="20746" name="AutoShape 695"/>
              <p:cNvSpPr>
                <a:spLocks noChangeAspect="1" noChangeArrowheads="1" noTextEdit="1"/>
              </p:cNvSpPr>
              <p:nvPr/>
            </p:nvSpPr>
            <p:spPr bwMode="auto">
              <a:xfrm>
                <a:off x="-279" y="593"/>
                <a:ext cx="6318" cy="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747" name="Group 897"/>
              <p:cNvGrpSpPr>
                <a:grpSpLocks/>
              </p:cNvGrpSpPr>
              <p:nvPr/>
            </p:nvGrpSpPr>
            <p:grpSpPr bwMode="auto">
              <a:xfrm>
                <a:off x="-173" y="649"/>
                <a:ext cx="6221" cy="3138"/>
                <a:chOff x="-173" y="649"/>
                <a:chExt cx="6221" cy="3138"/>
              </a:xfrm>
            </p:grpSpPr>
            <p:sp>
              <p:nvSpPr>
                <p:cNvPr id="20772" name="Rectangle 697"/>
                <p:cNvSpPr>
                  <a:spLocks noChangeArrowheads="1"/>
                </p:cNvSpPr>
                <p:nvPr/>
              </p:nvSpPr>
              <p:spPr bwMode="auto">
                <a:xfrm>
                  <a:off x="-95" y="649"/>
                  <a:ext cx="6143" cy="313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IE">
                    <a:solidFill>
                      <a:srgbClr val="990033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0773" name="Line 69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4" name="Line 699"/>
                <p:cNvSpPr>
                  <a:spLocks noChangeShapeType="1"/>
                </p:cNvSpPr>
                <p:nvPr/>
              </p:nvSpPr>
              <p:spPr bwMode="auto">
                <a:xfrm flipV="1">
                  <a:off x="-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5" name="Line 700"/>
                <p:cNvSpPr>
                  <a:spLocks noChangeShapeType="1"/>
                </p:cNvSpPr>
                <p:nvPr/>
              </p:nvSpPr>
              <p:spPr bwMode="auto">
                <a:xfrm flipV="1">
                  <a:off x="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6" name="Line 701"/>
                <p:cNvSpPr>
                  <a:spLocks noChangeShapeType="1"/>
                </p:cNvSpPr>
                <p:nvPr/>
              </p:nvSpPr>
              <p:spPr bwMode="auto">
                <a:xfrm flipV="1">
                  <a:off x="1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7" name="Line 702"/>
                <p:cNvSpPr>
                  <a:spLocks noChangeShapeType="1"/>
                </p:cNvSpPr>
                <p:nvPr/>
              </p:nvSpPr>
              <p:spPr bwMode="auto">
                <a:xfrm flipV="1">
                  <a:off x="2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8" name="Line 703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9" name="Line 704"/>
                <p:cNvSpPr>
                  <a:spLocks noChangeShapeType="1"/>
                </p:cNvSpPr>
                <p:nvPr/>
              </p:nvSpPr>
              <p:spPr bwMode="auto">
                <a:xfrm flipV="1">
                  <a:off x="4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0" name="Line 705"/>
                <p:cNvSpPr>
                  <a:spLocks noChangeShapeType="1"/>
                </p:cNvSpPr>
                <p:nvPr/>
              </p:nvSpPr>
              <p:spPr bwMode="auto">
                <a:xfrm flipV="1">
                  <a:off x="5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1" name="Line 706"/>
                <p:cNvSpPr>
                  <a:spLocks noChangeShapeType="1"/>
                </p:cNvSpPr>
                <p:nvPr/>
              </p:nvSpPr>
              <p:spPr bwMode="auto">
                <a:xfrm flipV="1">
                  <a:off x="6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2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7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3" name="Line 708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4" name="Line 709"/>
                <p:cNvSpPr>
                  <a:spLocks noChangeShapeType="1"/>
                </p:cNvSpPr>
                <p:nvPr/>
              </p:nvSpPr>
              <p:spPr bwMode="auto">
                <a:xfrm flipV="1">
                  <a:off x="9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5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10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6" name="Line 711"/>
                <p:cNvSpPr>
                  <a:spLocks noChangeShapeType="1"/>
                </p:cNvSpPr>
                <p:nvPr/>
              </p:nvSpPr>
              <p:spPr bwMode="auto">
                <a:xfrm flipV="1">
                  <a:off x="11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7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12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8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9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14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0" name="Line 715"/>
                <p:cNvSpPr>
                  <a:spLocks noChangeShapeType="1"/>
                </p:cNvSpPr>
                <p:nvPr/>
              </p:nvSpPr>
              <p:spPr bwMode="auto">
                <a:xfrm flipV="1">
                  <a:off x="15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1" name="Line 716"/>
                <p:cNvSpPr>
                  <a:spLocks noChangeShapeType="1"/>
                </p:cNvSpPr>
                <p:nvPr/>
              </p:nvSpPr>
              <p:spPr bwMode="auto">
                <a:xfrm flipV="1">
                  <a:off x="16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2" name="Line 717"/>
                <p:cNvSpPr>
                  <a:spLocks noChangeShapeType="1"/>
                </p:cNvSpPr>
                <p:nvPr/>
              </p:nvSpPr>
              <p:spPr bwMode="auto">
                <a:xfrm flipV="1">
                  <a:off x="17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3" name="Line 718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4" name="Line 719"/>
                <p:cNvSpPr>
                  <a:spLocks noChangeShapeType="1"/>
                </p:cNvSpPr>
                <p:nvPr/>
              </p:nvSpPr>
              <p:spPr bwMode="auto">
                <a:xfrm flipV="1">
                  <a:off x="19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5" name="Line 720"/>
                <p:cNvSpPr>
                  <a:spLocks noChangeShapeType="1"/>
                </p:cNvSpPr>
                <p:nvPr/>
              </p:nvSpPr>
              <p:spPr bwMode="auto">
                <a:xfrm flipV="1">
                  <a:off x="20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6" name="Line 721"/>
                <p:cNvSpPr>
                  <a:spLocks noChangeShapeType="1"/>
                </p:cNvSpPr>
                <p:nvPr/>
              </p:nvSpPr>
              <p:spPr bwMode="auto">
                <a:xfrm flipV="1">
                  <a:off x="21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7" name="Line 722"/>
                <p:cNvSpPr>
                  <a:spLocks noChangeShapeType="1"/>
                </p:cNvSpPr>
                <p:nvPr/>
              </p:nvSpPr>
              <p:spPr bwMode="auto">
                <a:xfrm flipV="1">
                  <a:off x="22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8" name="Line 723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99" name="Line 724"/>
                <p:cNvSpPr>
                  <a:spLocks noChangeShapeType="1"/>
                </p:cNvSpPr>
                <p:nvPr/>
              </p:nvSpPr>
              <p:spPr bwMode="auto">
                <a:xfrm flipV="1">
                  <a:off x="24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0" name="Line 725"/>
                <p:cNvSpPr>
                  <a:spLocks noChangeShapeType="1"/>
                </p:cNvSpPr>
                <p:nvPr/>
              </p:nvSpPr>
              <p:spPr bwMode="auto">
                <a:xfrm flipV="1">
                  <a:off x="25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1" name="Line 726"/>
                <p:cNvSpPr>
                  <a:spLocks noChangeShapeType="1"/>
                </p:cNvSpPr>
                <p:nvPr/>
              </p:nvSpPr>
              <p:spPr bwMode="auto">
                <a:xfrm flipV="1">
                  <a:off x="26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2" name="Line 727"/>
                <p:cNvSpPr>
                  <a:spLocks noChangeShapeType="1"/>
                </p:cNvSpPr>
                <p:nvPr/>
              </p:nvSpPr>
              <p:spPr bwMode="auto">
                <a:xfrm flipV="1">
                  <a:off x="27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3" name="Line 72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4" name="Line 729"/>
                <p:cNvSpPr>
                  <a:spLocks noChangeShapeType="1"/>
                </p:cNvSpPr>
                <p:nvPr/>
              </p:nvSpPr>
              <p:spPr bwMode="auto">
                <a:xfrm flipV="1">
                  <a:off x="29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5" name="Line 730"/>
                <p:cNvSpPr>
                  <a:spLocks noChangeShapeType="1"/>
                </p:cNvSpPr>
                <p:nvPr/>
              </p:nvSpPr>
              <p:spPr bwMode="auto">
                <a:xfrm flipV="1">
                  <a:off x="30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6" name="Line 731"/>
                <p:cNvSpPr>
                  <a:spLocks noChangeShapeType="1"/>
                </p:cNvSpPr>
                <p:nvPr/>
              </p:nvSpPr>
              <p:spPr bwMode="auto">
                <a:xfrm flipV="1">
                  <a:off x="31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7" name="Line 732"/>
                <p:cNvSpPr>
                  <a:spLocks noChangeShapeType="1"/>
                </p:cNvSpPr>
                <p:nvPr/>
              </p:nvSpPr>
              <p:spPr bwMode="auto">
                <a:xfrm flipV="1">
                  <a:off x="32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8" name="Line 733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9" name="Line 734"/>
                <p:cNvSpPr>
                  <a:spLocks noChangeShapeType="1"/>
                </p:cNvSpPr>
                <p:nvPr/>
              </p:nvSpPr>
              <p:spPr bwMode="auto">
                <a:xfrm flipV="1">
                  <a:off x="34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0" name="Line 735"/>
                <p:cNvSpPr>
                  <a:spLocks noChangeShapeType="1"/>
                </p:cNvSpPr>
                <p:nvPr/>
              </p:nvSpPr>
              <p:spPr bwMode="auto">
                <a:xfrm flipV="1">
                  <a:off x="357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1" name="Line 736"/>
                <p:cNvSpPr>
                  <a:spLocks noChangeShapeType="1"/>
                </p:cNvSpPr>
                <p:nvPr/>
              </p:nvSpPr>
              <p:spPr bwMode="auto">
                <a:xfrm flipV="1">
                  <a:off x="36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2" name="Line 737"/>
                <p:cNvSpPr>
                  <a:spLocks noChangeShapeType="1"/>
                </p:cNvSpPr>
                <p:nvPr/>
              </p:nvSpPr>
              <p:spPr bwMode="auto">
                <a:xfrm flipV="1">
                  <a:off x="37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3" name="Line 738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4" name="Line 739"/>
                <p:cNvSpPr>
                  <a:spLocks noChangeShapeType="1"/>
                </p:cNvSpPr>
                <p:nvPr/>
              </p:nvSpPr>
              <p:spPr bwMode="auto">
                <a:xfrm flipV="1">
                  <a:off x="39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5" name="Line 740"/>
                <p:cNvSpPr>
                  <a:spLocks noChangeShapeType="1"/>
                </p:cNvSpPr>
                <p:nvPr/>
              </p:nvSpPr>
              <p:spPr bwMode="auto">
                <a:xfrm flipV="1">
                  <a:off x="40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6" name="Line 741"/>
                <p:cNvSpPr>
                  <a:spLocks noChangeShapeType="1"/>
                </p:cNvSpPr>
                <p:nvPr/>
              </p:nvSpPr>
              <p:spPr bwMode="auto">
                <a:xfrm flipV="1">
                  <a:off x="41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7" name="Line 742"/>
                <p:cNvSpPr>
                  <a:spLocks noChangeShapeType="1"/>
                </p:cNvSpPr>
                <p:nvPr/>
              </p:nvSpPr>
              <p:spPr bwMode="auto">
                <a:xfrm flipV="1">
                  <a:off x="42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8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19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44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0" name="Line 745"/>
                <p:cNvSpPr>
                  <a:spLocks noChangeShapeType="1"/>
                </p:cNvSpPr>
                <p:nvPr/>
              </p:nvSpPr>
              <p:spPr bwMode="auto">
                <a:xfrm flipV="1">
                  <a:off x="45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1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6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2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47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3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4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9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5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50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6" name="Line 751"/>
                <p:cNvSpPr>
                  <a:spLocks noChangeShapeType="1"/>
                </p:cNvSpPr>
                <p:nvPr/>
              </p:nvSpPr>
              <p:spPr bwMode="auto">
                <a:xfrm flipV="1">
                  <a:off x="516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7" name="Line 752"/>
                <p:cNvSpPr>
                  <a:spLocks noChangeShapeType="1"/>
                </p:cNvSpPr>
                <p:nvPr/>
              </p:nvSpPr>
              <p:spPr bwMode="auto">
                <a:xfrm flipV="1">
                  <a:off x="52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8" name="Line 753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29" name="Line 754"/>
                <p:cNvSpPr>
                  <a:spLocks noChangeShapeType="1"/>
                </p:cNvSpPr>
                <p:nvPr/>
              </p:nvSpPr>
              <p:spPr bwMode="auto">
                <a:xfrm flipV="1">
                  <a:off x="54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0" name="Line 755"/>
                <p:cNvSpPr>
                  <a:spLocks noChangeShapeType="1"/>
                </p:cNvSpPr>
                <p:nvPr/>
              </p:nvSpPr>
              <p:spPr bwMode="auto">
                <a:xfrm flipV="1">
                  <a:off x="55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1" name="Line 756"/>
                <p:cNvSpPr>
                  <a:spLocks noChangeShapeType="1"/>
                </p:cNvSpPr>
                <p:nvPr/>
              </p:nvSpPr>
              <p:spPr bwMode="auto">
                <a:xfrm flipV="1">
                  <a:off x="56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2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57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3" name="Line 758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4" name="Line 759"/>
                <p:cNvSpPr>
                  <a:spLocks noChangeShapeType="1"/>
                </p:cNvSpPr>
                <p:nvPr/>
              </p:nvSpPr>
              <p:spPr bwMode="auto">
                <a:xfrm>
                  <a:off x="-110" y="362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5" name="Line 760"/>
                <p:cNvSpPr>
                  <a:spLocks noChangeShapeType="1"/>
                </p:cNvSpPr>
                <p:nvPr/>
              </p:nvSpPr>
              <p:spPr bwMode="auto">
                <a:xfrm>
                  <a:off x="-110" y="35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6" name="Line 761"/>
                <p:cNvSpPr>
                  <a:spLocks noChangeShapeType="1"/>
                </p:cNvSpPr>
                <p:nvPr/>
              </p:nvSpPr>
              <p:spPr bwMode="auto">
                <a:xfrm>
                  <a:off x="-110" y="35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7" name="Line 762"/>
                <p:cNvSpPr>
                  <a:spLocks noChangeShapeType="1"/>
                </p:cNvSpPr>
                <p:nvPr/>
              </p:nvSpPr>
              <p:spPr bwMode="auto">
                <a:xfrm>
                  <a:off x="-110" y="34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8" name="Line 763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39" name="Line 764"/>
                <p:cNvSpPr>
                  <a:spLocks noChangeShapeType="1"/>
                </p:cNvSpPr>
                <p:nvPr/>
              </p:nvSpPr>
              <p:spPr bwMode="auto">
                <a:xfrm>
                  <a:off x="-110" y="33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0" name="Line 765"/>
                <p:cNvSpPr>
                  <a:spLocks noChangeShapeType="1"/>
                </p:cNvSpPr>
                <p:nvPr/>
              </p:nvSpPr>
              <p:spPr bwMode="auto">
                <a:xfrm>
                  <a:off x="-110" y="33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1" name="Line 766"/>
                <p:cNvSpPr>
                  <a:spLocks noChangeShapeType="1"/>
                </p:cNvSpPr>
                <p:nvPr/>
              </p:nvSpPr>
              <p:spPr bwMode="auto">
                <a:xfrm>
                  <a:off x="-110" y="32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2" name="Line 767"/>
                <p:cNvSpPr>
                  <a:spLocks noChangeShapeType="1"/>
                </p:cNvSpPr>
                <p:nvPr/>
              </p:nvSpPr>
              <p:spPr bwMode="auto">
                <a:xfrm>
                  <a:off x="-110" y="32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3" name="Line 768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4" name="Line 769"/>
                <p:cNvSpPr>
                  <a:spLocks noChangeShapeType="1"/>
                </p:cNvSpPr>
                <p:nvPr/>
              </p:nvSpPr>
              <p:spPr bwMode="auto">
                <a:xfrm>
                  <a:off x="-110" y="312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5" name="Line 770"/>
                <p:cNvSpPr>
                  <a:spLocks noChangeShapeType="1"/>
                </p:cNvSpPr>
                <p:nvPr/>
              </p:nvSpPr>
              <p:spPr bwMode="auto">
                <a:xfrm>
                  <a:off x="-110" y="30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6" name="Line 771"/>
                <p:cNvSpPr>
                  <a:spLocks noChangeShapeType="1"/>
                </p:cNvSpPr>
                <p:nvPr/>
              </p:nvSpPr>
              <p:spPr bwMode="auto">
                <a:xfrm>
                  <a:off x="-110" y="30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7" name="Line 772"/>
                <p:cNvSpPr>
                  <a:spLocks noChangeShapeType="1"/>
                </p:cNvSpPr>
                <p:nvPr/>
              </p:nvSpPr>
              <p:spPr bwMode="auto">
                <a:xfrm>
                  <a:off x="-110" y="29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8" name="Line 773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49" name="Line 774"/>
                <p:cNvSpPr>
                  <a:spLocks noChangeShapeType="1"/>
                </p:cNvSpPr>
                <p:nvPr/>
              </p:nvSpPr>
              <p:spPr bwMode="auto">
                <a:xfrm>
                  <a:off x="-110" y="28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0" name="Line 775"/>
                <p:cNvSpPr>
                  <a:spLocks noChangeShapeType="1"/>
                </p:cNvSpPr>
                <p:nvPr/>
              </p:nvSpPr>
              <p:spPr bwMode="auto">
                <a:xfrm>
                  <a:off x="-110" y="28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1" name="Line 776"/>
                <p:cNvSpPr>
                  <a:spLocks noChangeShapeType="1"/>
                </p:cNvSpPr>
                <p:nvPr/>
              </p:nvSpPr>
              <p:spPr bwMode="auto">
                <a:xfrm>
                  <a:off x="-110" y="27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2" name="Line 777"/>
                <p:cNvSpPr>
                  <a:spLocks noChangeShapeType="1"/>
                </p:cNvSpPr>
                <p:nvPr/>
              </p:nvSpPr>
              <p:spPr bwMode="auto">
                <a:xfrm>
                  <a:off x="-110" y="27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3" name="Line 778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4" name="Line 779"/>
                <p:cNvSpPr>
                  <a:spLocks noChangeShapeType="1"/>
                </p:cNvSpPr>
                <p:nvPr/>
              </p:nvSpPr>
              <p:spPr bwMode="auto">
                <a:xfrm>
                  <a:off x="-110" y="26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5" name="Line 780"/>
                <p:cNvSpPr>
                  <a:spLocks noChangeShapeType="1"/>
                </p:cNvSpPr>
                <p:nvPr/>
              </p:nvSpPr>
              <p:spPr bwMode="auto">
                <a:xfrm>
                  <a:off x="-110" y="25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6" name="Line 781"/>
                <p:cNvSpPr>
                  <a:spLocks noChangeShapeType="1"/>
                </p:cNvSpPr>
                <p:nvPr/>
              </p:nvSpPr>
              <p:spPr bwMode="auto">
                <a:xfrm>
                  <a:off x="-110" y="25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7" name="Line 782"/>
                <p:cNvSpPr>
                  <a:spLocks noChangeShapeType="1"/>
                </p:cNvSpPr>
                <p:nvPr/>
              </p:nvSpPr>
              <p:spPr bwMode="auto">
                <a:xfrm>
                  <a:off x="-110" y="24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8" name="Line 783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9" name="Line 784"/>
                <p:cNvSpPr>
                  <a:spLocks noChangeShapeType="1"/>
                </p:cNvSpPr>
                <p:nvPr/>
              </p:nvSpPr>
              <p:spPr bwMode="auto">
                <a:xfrm>
                  <a:off x="-110" y="23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0" name="Line 785"/>
                <p:cNvSpPr>
                  <a:spLocks noChangeShapeType="1"/>
                </p:cNvSpPr>
                <p:nvPr/>
              </p:nvSpPr>
              <p:spPr bwMode="auto">
                <a:xfrm>
                  <a:off x="-110" y="23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1" name="Line 786"/>
                <p:cNvSpPr>
                  <a:spLocks noChangeShapeType="1"/>
                </p:cNvSpPr>
                <p:nvPr/>
              </p:nvSpPr>
              <p:spPr bwMode="auto">
                <a:xfrm>
                  <a:off x="-110" y="22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2" name="Line 787"/>
                <p:cNvSpPr>
                  <a:spLocks noChangeShapeType="1"/>
                </p:cNvSpPr>
                <p:nvPr/>
              </p:nvSpPr>
              <p:spPr bwMode="auto">
                <a:xfrm>
                  <a:off x="-110" y="22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3" name="Line 788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4" name="Line 789"/>
                <p:cNvSpPr>
                  <a:spLocks noChangeShapeType="1"/>
                </p:cNvSpPr>
                <p:nvPr/>
              </p:nvSpPr>
              <p:spPr bwMode="auto">
                <a:xfrm>
                  <a:off x="-110" y="21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5" name="Line 790"/>
                <p:cNvSpPr>
                  <a:spLocks noChangeShapeType="1"/>
                </p:cNvSpPr>
                <p:nvPr/>
              </p:nvSpPr>
              <p:spPr bwMode="auto">
                <a:xfrm>
                  <a:off x="-110" y="20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6" name="Line 791"/>
                <p:cNvSpPr>
                  <a:spLocks noChangeShapeType="1"/>
                </p:cNvSpPr>
                <p:nvPr/>
              </p:nvSpPr>
              <p:spPr bwMode="auto">
                <a:xfrm>
                  <a:off x="-110" y="20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7" name="Line 792"/>
                <p:cNvSpPr>
                  <a:spLocks noChangeShapeType="1"/>
                </p:cNvSpPr>
                <p:nvPr/>
              </p:nvSpPr>
              <p:spPr bwMode="auto">
                <a:xfrm>
                  <a:off x="-110" y="19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8" name="Line 793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9" name="Line 794"/>
                <p:cNvSpPr>
                  <a:spLocks noChangeShapeType="1"/>
                </p:cNvSpPr>
                <p:nvPr/>
              </p:nvSpPr>
              <p:spPr bwMode="auto">
                <a:xfrm>
                  <a:off x="-110" y="18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0" name="Line 795"/>
                <p:cNvSpPr>
                  <a:spLocks noChangeShapeType="1"/>
                </p:cNvSpPr>
                <p:nvPr/>
              </p:nvSpPr>
              <p:spPr bwMode="auto">
                <a:xfrm>
                  <a:off x="-110" y="18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1" name="Line 796"/>
                <p:cNvSpPr>
                  <a:spLocks noChangeShapeType="1"/>
                </p:cNvSpPr>
                <p:nvPr/>
              </p:nvSpPr>
              <p:spPr bwMode="auto">
                <a:xfrm>
                  <a:off x="-110" y="17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2" name="Line 797"/>
                <p:cNvSpPr>
                  <a:spLocks noChangeShapeType="1"/>
                </p:cNvSpPr>
                <p:nvPr/>
              </p:nvSpPr>
              <p:spPr bwMode="auto">
                <a:xfrm>
                  <a:off x="-110" y="17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3" name="Line 798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4" name="Line 799"/>
                <p:cNvSpPr>
                  <a:spLocks noChangeShapeType="1"/>
                </p:cNvSpPr>
                <p:nvPr/>
              </p:nvSpPr>
              <p:spPr bwMode="auto">
                <a:xfrm>
                  <a:off x="-110" y="16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5" name="Line 800"/>
                <p:cNvSpPr>
                  <a:spLocks noChangeShapeType="1"/>
                </p:cNvSpPr>
                <p:nvPr/>
              </p:nvSpPr>
              <p:spPr bwMode="auto">
                <a:xfrm>
                  <a:off x="-110" y="15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6" name="Line 801"/>
                <p:cNvSpPr>
                  <a:spLocks noChangeShapeType="1"/>
                </p:cNvSpPr>
                <p:nvPr/>
              </p:nvSpPr>
              <p:spPr bwMode="auto">
                <a:xfrm>
                  <a:off x="-110" y="15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7" name="Line 802"/>
                <p:cNvSpPr>
                  <a:spLocks noChangeShapeType="1"/>
                </p:cNvSpPr>
                <p:nvPr/>
              </p:nvSpPr>
              <p:spPr bwMode="auto">
                <a:xfrm>
                  <a:off x="-110" y="14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8" name="Line 803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9" name="Line 804"/>
                <p:cNvSpPr>
                  <a:spLocks noChangeShapeType="1"/>
                </p:cNvSpPr>
                <p:nvPr/>
              </p:nvSpPr>
              <p:spPr bwMode="auto">
                <a:xfrm>
                  <a:off x="-110" y="13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0" name="Line 805"/>
                <p:cNvSpPr>
                  <a:spLocks noChangeShapeType="1"/>
                </p:cNvSpPr>
                <p:nvPr/>
              </p:nvSpPr>
              <p:spPr bwMode="auto">
                <a:xfrm>
                  <a:off x="-110" y="13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1" name="Line 806"/>
                <p:cNvSpPr>
                  <a:spLocks noChangeShapeType="1"/>
                </p:cNvSpPr>
                <p:nvPr/>
              </p:nvSpPr>
              <p:spPr bwMode="auto">
                <a:xfrm>
                  <a:off x="-110" y="12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2" name="Line 807"/>
                <p:cNvSpPr>
                  <a:spLocks noChangeShapeType="1"/>
                </p:cNvSpPr>
                <p:nvPr/>
              </p:nvSpPr>
              <p:spPr bwMode="auto">
                <a:xfrm>
                  <a:off x="-110" y="12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3" name="Line 808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4" name="Line 809"/>
                <p:cNvSpPr>
                  <a:spLocks noChangeShapeType="1"/>
                </p:cNvSpPr>
                <p:nvPr/>
              </p:nvSpPr>
              <p:spPr bwMode="auto">
                <a:xfrm>
                  <a:off x="-110" y="11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5" name="Line 810"/>
                <p:cNvSpPr>
                  <a:spLocks noChangeShapeType="1"/>
                </p:cNvSpPr>
                <p:nvPr/>
              </p:nvSpPr>
              <p:spPr bwMode="auto">
                <a:xfrm>
                  <a:off x="-110" y="10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6" name="Line 811"/>
                <p:cNvSpPr>
                  <a:spLocks noChangeShapeType="1"/>
                </p:cNvSpPr>
                <p:nvPr/>
              </p:nvSpPr>
              <p:spPr bwMode="auto">
                <a:xfrm>
                  <a:off x="-110" y="10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7" name="Line 812"/>
                <p:cNvSpPr>
                  <a:spLocks noChangeShapeType="1"/>
                </p:cNvSpPr>
                <p:nvPr/>
              </p:nvSpPr>
              <p:spPr bwMode="auto">
                <a:xfrm>
                  <a:off x="-110" y="9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8" name="Line 813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9" name="Line 814"/>
                <p:cNvSpPr>
                  <a:spLocks noChangeShapeType="1"/>
                </p:cNvSpPr>
                <p:nvPr/>
              </p:nvSpPr>
              <p:spPr bwMode="auto">
                <a:xfrm>
                  <a:off x="-110" y="8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0" name="Line 815"/>
                <p:cNvSpPr>
                  <a:spLocks noChangeShapeType="1"/>
                </p:cNvSpPr>
                <p:nvPr/>
              </p:nvSpPr>
              <p:spPr bwMode="auto">
                <a:xfrm>
                  <a:off x="-110" y="8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1" name="Line 816"/>
                <p:cNvSpPr>
                  <a:spLocks noChangeShapeType="1"/>
                </p:cNvSpPr>
                <p:nvPr/>
              </p:nvSpPr>
              <p:spPr bwMode="auto">
                <a:xfrm>
                  <a:off x="-110" y="7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2" name="Line 817"/>
                <p:cNvSpPr>
                  <a:spLocks noChangeShapeType="1"/>
                </p:cNvSpPr>
                <p:nvPr/>
              </p:nvSpPr>
              <p:spPr bwMode="auto">
                <a:xfrm>
                  <a:off x="-110" y="73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3" name="Line 81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4" name="Line 819"/>
                <p:cNvSpPr>
                  <a:spLocks noChangeShapeType="1"/>
                </p:cNvSpPr>
                <p:nvPr/>
              </p:nvSpPr>
              <p:spPr bwMode="auto">
                <a:xfrm flipV="1">
                  <a:off x="-110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5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6" name="Line 821"/>
                <p:cNvSpPr>
                  <a:spLocks noChangeShapeType="1"/>
                </p:cNvSpPr>
                <p:nvPr/>
              </p:nvSpPr>
              <p:spPr bwMode="auto">
                <a:xfrm flipV="1">
                  <a:off x="388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7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8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88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9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0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38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1" name="Line 826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2" name="Line 827"/>
                <p:cNvSpPr>
                  <a:spLocks noChangeShapeType="1"/>
                </p:cNvSpPr>
                <p:nvPr/>
              </p:nvSpPr>
              <p:spPr bwMode="auto">
                <a:xfrm flipV="1">
                  <a:off x="1882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3" name="Line 828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4" name="Line 829"/>
                <p:cNvSpPr>
                  <a:spLocks noChangeShapeType="1"/>
                </p:cNvSpPr>
                <p:nvPr/>
              </p:nvSpPr>
              <p:spPr bwMode="auto">
                <a:xfrm flipV="1">
                  <a:off x="237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5" name="Line 830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6" name="Line 831"/>
                <p:cNvSpPr>
                  <a:spLocks noChangeShapeType="1"/>
                </p:cNvSpPr>
                <p:nvPr/>
              </p:nvSpPr>
              <p:spPr bwMode="auto">
                <a:xfrm flipV="1">
                  <a:off x="3375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7" name="Line 832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8" name="Line 833"/>
                <p:cNvSpPr>
                  <a:spLocks noChangeShapeType="1"/>
                </p:cNvSpPr>
                <p:nvPr/>
              </p:nvSpPr>
              <p:spPr bwMode="auto">
                <a:xfrm flipV="1">
                  <a:off x="3873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9" name="Line 834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0" name="Line 835"/>
                <p:cNvSpPr>
                  <a:spLocks noChangeShapeType="1"/>
                </p:cNvSpPr>
                <p:nvPr/>
              </p:nvSpPr>
              <p:spPr bwMode="auto">
                <a:xfrm flipV="1">
                  <a:off x="4371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1" name="Line 836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2" name="Line 837"/>
                <p:cNvSpPr>
                  <a:spLocks noChangeShapeType="1"/>
                </p:cNvSpPr>
                <p:nvPr/>
              </p:nvSpPr>
              <p:spPr bwMode="auto">
                <a:xfrm flipV="1">
                  <a:off x="486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3" name="Line 838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4" name="Line 839"/>
                <p:cNvSpPr>
                  <a:spLocks noChangeShapeType="1"/>
                </p:cNvSpPr>
                <p:nvPr/>
              </p:nvSpPr>
              <p:spPr bwMode="auto">
                <a:xfrm flipV="1">
                  <a:off x="536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5" name="Line 840"/>
                <p:cNvSpPr>
                  <a:spLocks noChangeShapeType="1"/>
                </p:cNvSpPr>
                <p:nvPr/>
              </p:nvSpPr>
              <p:spPr bwMode="auto">
                <a:xfrm flipV="1">
                  <a:off x="58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6" name="Line 841"/>
                <p:cNvSpPr>
                  <a:spLocks noChangeShapeType="1"/>
                </p:cNvSpPr>
                <p:nvPr/>
              </p:nvSpPr>
              <p:spPr bwMode="auto">
                <a:xfrm flipV="1">
                  <a:off x="586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7" name="Line 842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8" name="Line 843"/>
                <p:cNvSpPr>
                  <a:spLocks noChangeShapeType="1"/>
                </p:cNvSpPr>
                <p:nvPr/>
              </p:nvSpPr>
              <p:spPr bwMode="auto">
                <a:xfrm>
                  <a:off x="2857" y="367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9" name="Line 844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0" name="Line 845"/>
                <p:cNvSpPr>
                  <a:spLocks noChangeShapeType="1"/>
                </p:cNvSpPr>
                <p:nvPr/>
              </p:nvSpPr>
              <p:spPr bwMode="auto">
                <a:xfrm>
                  <a:off x="2857" y="342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1" name="Line 846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2" name="Line 847"/>
                <p:cNvSpPr>
                  <a:spLocks noChangeShapeType="1"/>
                </p:cNvSpPr>
                <p:nvPr/>
              </p:nvSpPr>
              <p:spPr bwMode="auto">
                <a:xfrm>
                  <a:off x="2857" y="317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3" name="Line 848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4" name="Line 849"/>
                <p:cNvSpPr>
                  <a:spLocks noChangeShapeType="1"/>
                </p:cNvSpPr>
                <p:nvPr/>
              </p:nvSpPr>
              <p:spPr bwMode="auto">
                <a:xfrm>
                  <a:off x="2857" y="2926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5" name="Line 850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6" name="Line 851"/>
                <p:cNvSpPr>
                  <a:spLocks noChangeShapeType="1"/>
                </p:cNvSpPr>
                <p:nvPr/>
              </p:nvSpPr>
              <p:spPr bwMode="auto">
                <a:xfrm>
                  <a:off x="2857" y="2677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7" name="Line 852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8" name="Line 853"/>
                <p:cNvSpPr>
                  <a:spLocks noChangeShapeType="1"/>
                </p:cNvSpPr>
                <p:nvPr/>
              </p:nvSpPr>
              <p:spPr bwMode="auto">
                <a:xfrm>
                  <a:off x="2857" y="2428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9" name="Line 854"/>
                <p:cNvSpPr>
                  <a:spLocks noChangeShapeType="1"/>
                </p:cNvSpPr>
                <p:nvPr/>
              </p:nvSpPr>
              <p:spPr bwMode="auto">
                <a:xfrm>
                  <a:off x="-121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0" name="Line 855"/>
                <p:cNvSpPr>
                  <a:spLocks noChangeShapeType="1"/>
                </p:cNvSpPr>
                <p:nvPr/>
              </p:nvSpPr>
              <p:spPr bwMode="auto">
                <a:xfrm>
                  <a:off x="2857" y="1930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1" name="Line 856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2" name="Line 857"/>
                <p:cNvSpPr>
                  <a:spLocks noChangeShapeType="1"/>
                </p:cNvSpPr>
                <p:nvPr/>
              </p:nvSpPr>
              <p:spPr bwMode="auto">
                <a:xfrm>
                  <a:off x="2857" y="1681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3" name="Line 858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4" name="Line 859"/>
                <p:cNvSpPr>
                  <a:spLocks noChangeShapeType="1"/>
                </p:cNvSpPr>
                <p:nvPr/>
              </p:nvSpPr>
              <p:spPr bwMode="auto">
                <a:xfrm>
                  <a:off x="2857" y="1432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5" name="Line 860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6" name="Line 861"/>
                <p:cNvSpPr>
                  <a:spLocks noChangeShapeType="1"/>
                </p:cNvSpPr>
                <p:nvPr/>
              </p:nvSpPr>
              <p:spPr bwMode="auto">
                <a:xfrm>
                  <a:off x="2857" y="118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7" name="Line 862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8" name="Line 863"/>
                <p:cNvSpPr>
                  <a:spLocks noChangeShapeType="1"/>
                </p:cNvSpPr>
                <p:nvPr/>
              </p:nvSpPr>
              <p:spPr bwMode="auto">
                <a:xfrm>
                  <a:off x="2857" y="93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9" name="Line 864"/>
                <p:cNvSpPr>
                  <a:spLocks noChangeShapeType="1"/>
                </p:cNvSpPr>
                <p:nvPr/>
              </p:nvSpPr>
              <p:spPr bwMode="auto">
                <a:xfrm>
                  <a:off x="-110" y="68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0" name="Line 865"/>
                <p:cNvSpPr>
                  <a:spLocks noChangeShapeType="1"/>
                </p:cNvSpPr>
                <p:nvPr/>
              </p:nvSpPr>
              <p:spPr bwMode="auto">
                <a:xfrm>
                  <a:off x="2857" y="68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1" name="Line 866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2" name="Freeform 867"/>
                <p:cNvSpPr>
                  <a:spLocks/>
                </p:cNvSpPr>
                <p:nvPr/>
              </p:nvSpPr>
              <p:spPr bwMode="auto">
                <a:xfrm>
                  <a:off x="5864" y="2161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0 w 36"/>
                    <a:gd name="T3" fmla="*/ 0 h 36"/>
                    <a:gd name="T4" fmla="*/ 36 w 36"/>
                    <a:gd name="T5" fmla="*/ 18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0" y="0"/>
                      </a:lnTo>
                      <a:lnTo>
                        <a:pt x="36" y="1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3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4" name="Freeform 869"/>
                <p:cNvSpPr>
                  <a:spLocks/>
                </p:cNvSpPr>
                <p:nvPr/>
              </p:nvSpPr>
              <p:spPr bwMode="auto">
                <a:xfrm>
                  <a:off x="2859" y="649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36 w 36"/>
                    <a:gd name="T3" fmla="*/ 36 h 36"/>
                    <a:gd name="T4" fmla="*/ 18 w 36"/>
                    <a:gd name="T5" fmla="*/ 0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36" y="36"/>
                      </a:lnTo>
                      <a:lnTo>
                        <a:pt x="18" y="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5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-110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6" name="Rectangle 872"/>
                <p:cNvSpPr>
                  <a:spLocks noChangeArrowheads="1"/>
                </p:cNvSpPr>
                <p:nvPr/>
              </p:nvSpPr>
              <p:spPr bwMode="auto">
                <a:xfrm>
                  <a:off x="-173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47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388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8" name="Rectangle 874"/>
                <p:cNvSpPr>
                  <a:spLocks noChangeArrowheads="1"/>
                </p:cNvSpPr>
                <p:nvPr/>
              </p:nvSpPr>
              <p:spPr bwMode="auto">
                <a:xfrm>
                  <a:off x="326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49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88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0" name="Rectangle 876"/>
                <p:cNvSpPr>
                  <a:spLocks noChangeArrowheads="1"/>
                </p:cNvSpPr>
                <p:nvPr/>
              </p:nvSpPr>
              <p:spPr bwMode="auto">
                <a:xfrm>
                  <a:off x="824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51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38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2" name="Rectangle 878"/>
                <p:cNvSpPr>
                  <a:spLocks noChangeArrowheads="1"/>
                </p:cNvSpPr>
                <p:nvPr/>
              </p:nvSpPr>
              <p:spPr bwMode="auto">
                <a:xfrm>
                  <a:off x="1322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53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1882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4" name="Rectangle 880"/>
                <p:cNvSpPr>
                  <a:spLocks noChangeArrowheads="1"/>
                </p:cNvSpPr>
                <p:nvPr/>
              </p:nvSpPr>
              <p:spPr bwMode="auto">
                <a:xfrm>
                  <a:off x="1820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55" name="Line 881"/>
                <p:cNvSpPr>
                  <a:spLocks noChangeShapeType="1"/>
                </p:cNvSpPr>
                <p:nvPr/>
              </p:nvSpPr>
              <p:spPr bwMode="auto">
                <a:xfrm flipV="1">
                  <a:off x="237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6" name="Rectangle 882"/>
                <p:cNvSpPr>
                  <a:spLocks noChangeArrowheads="1"/>
                </p:cNvSpPr>
                <p:nvPr/>
              </p:nvSpPr>
              <p:spPr bwMode="auto">
                <a:xfrm>
                  <a:off x="2319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57" name="Line 883"/>
                <p:cNvSpPr>
                  <a:spLocks noChangeShapeType="1"/>
                </p:cNvSpPr>
                <p:nvPr/>
              </p:nvSpPr>
              <p:spPr bwMode="auto">
                <a:xfrm flipV="1">
                  <a:off x="3375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8" name="Rectangle 884"/>
                <p:cNvSpPr>
                  <a:spLocks noChangeArrowheads="1"/>
                </p:cNvSpPr>
                <p:nvPr/>
              </p:nvSpPr>
              <p:spPr bwMode="auto">
                <a:xfrm>
                  <a:off x="3338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59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3873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0" name="Rectangle 886"/>
                <p:cNvSpPr>
                  <a:spLocks noChangeArrowheads="1"/>
                </p:cNvSpPr>
                <p:nvPr/>
              </p:nvSpPr>
              <p:spPr bwMode="auto">
                <a:xfrm>
                  <a:off x="3836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61" name="Line 887"/>
                <p:cNvSpPr>
                  <a:spLocks noChangeShapeType="1"/>
                </p:cNvSpPr>
                <p:nvPr/>
              </p:nvSpPr>
              <p:spPr bwMode="auto">
                <a:xfrm flipV="1">
                  <a:off x="4371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2" name="Rectangle 888"/>
                <p:cNvSpPr>
                  <a:spLocks noChangeArrowheads="1"/>
                </p:cNvSpPr>
                <p:nvPr/>
              </p:nvSpPr>
              <p:spPr bwMode="auto">
                <a:xfrm>
                  <a:off x="4335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63" name="Line 889"/>
                <p:cNvSpPr>
                  <a:spLocks noChangeShapeType="1"/>
                </p:cNvSpPr>
                <p:nvPr/>
              </p:nvSpPr>
              <p:spPr bwMode="auto">
                <a:xfrm flipV="1">
                  <a:off x="486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4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33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65" name="Line 891"/>
                <p:cNvSpPr>
                  <a:spLocks noChangeShapeType="1"/>
                </p:cNvSpPr>
                <p:nvPr/>
              </p:nvSpPr>
              <p:spPr bwMode="auto">
                <a:xfrm flipV="1">
                  <a:off x="536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6" name="Rectangle 892"/>
                <p:cNvSpPr>
                  <a:spLocks noChangeArrowheads="1"/>
                </p:cNvSpPr>
                <p:nvPr/>
              </p:nvSpPr>
              <p:spPr bwMode="auto">
                <a:xfrm>
                  <a:off x="5331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67" name="Line 893"/>
                <p:cNvSpPr>
                  <a:spLocks noChangeShapeType="1"/>
                </p:cNvSpPr>
                <p:nvPr/>
              </p:nvSpPr>
              <p:spPr bwMode="auto">
                <a:xfrm flipV="1">
                  <a:off x="586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8" name="Rectangle 894"/>
                <p:cNvSpPr>
                  <a:spLocks noChangeArrowheads="1"/>
                </p:cNvSpPr>
                <p:nvPr/>
              </p:nvSpPr>
              <p:spPr bwMode="auto">
                <a:xfrm>
                  <a:off x="5829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969" name="Line 895"/>
                <p:cNvSpPr>
                  <a:spLocks noChangeShapeType="1"/>
                </p:cNvSpPr>
                <p:nvPr/>
              </p:nvSpPr>
              <p:spPr bwMode="auto">
                <a:xfrm>
                  <a:off x="2848" y="367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70" name="Rectangle 896"/>
                <p:cNvSpPr>
                  <a:spLocks noChangeArrowheads="1"/>
                </p:cNvSpPr>
                <p:nvPr/>
              </p:nvSpPr>
              <p:spPr bwMode="auto">
                <a:xfrm>
                  <a:off x="2700" y="3639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20748" name="Line 898"/>
              <p:cNvSpPr>
                <a:spLocks noChangeShapeType="1"/>
              </p:cNvSpPr>
              <p:nvPr/>
            </p:nvSpPr>
            <p:spPr bwMode="auto">
              <a:xfrm>
                <a:off x="2848" y="342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9" name="Rectangle 899"/>
              <p:cNvSpPr>
                <a:spLocks noChangeArrowheads="1"/>
              </p:cNvSpPr>
              <p:nvPr/>
            </p:nvSpPr>
            <p:spPr bwMode="auto">
              <a:xfrm>
                <a:off x="2700" y="3390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50" name="Line 900"/>
              <p:cNvSpPr>
                <a:spLocks noChangeShapeType="1"/>
              </p:cNvSpPr>
              <p:nvPr/>
            </p:nvSpPr>
            <p:spPr bwMode="auto">
              <a:xfrm>
                <a:off x="2848" y="317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1" name="Rectangle 901"/>
              <p:cNvSpPr>
                <a:spLocks noChangeArrowheads="1"/>
              </p:cNvSpPr>
              <p:nvPr/>
            </p:nvSpPr>
            <p:spPr bwMode="auto">
              <a:xfrm>
                <a:off x="2700" y="3141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52" name="Line 902"/>
              <p:cNvSpPr>
                <a:spLocks noChangeShapeType="1"/>
              </p:cNvSpPr>
              <p:nvPr/>
            </p:nvSpPr>
            <p:spPr bwMode="auto">
              <a:xfrm>
                <a:off x="2848" y="2926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3" name="Rectangle 903"/>
              <p:cNvSpPr>
                <a:spLocks noChangeArrowheads="1"/>
              </p:cNvSpPr>
              <p:nvPr/>
            </p:nvSpPr>
            <p:spPr bwMode="auto">
              <a:xfrm>
                <a:off x="2700" y="2892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54" name="Line 904"/>
              <p:cNvSpPr>
                <a:spLocks noChangeShapeType="1"/>
              </p:cNvSpPr>
              <p:nvPr/>
            </p:nvSpPr>
            <p:spPr bwMode="auto">
              <a:xfrm>
                <a:off x="2848" y="2677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5" name="Rectangle 905"/>
              <p:cNvSpPr>
                <a:spLocks noChangeArrowheads="1"/>
              </p:cNvSpPr>
              <p:nvPr/>
            </p:nvSpPr>
            <p:spPr bwMode="auto">
              <a:xfrm>
                <a:off x="2700" y="2643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56" name="Line 906"/>
              <p:cNvSpPr>
                <a:spLocks noChangeShapeType="1"/>
              </p:cNvSpPr>
              <p:nvPr/>
            </p:nvSpPr>
            <p:spPr bwMode="auto">
              <a:xfrm>
                <a:off x="2848" y="2428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7" name="Rectangle 907"/>
              <p:cNvSpPr>
                <a:spLocks noChangeArrowheads="1"/>
              </p:cNvSpPr>
              <p:nvPr/>
            </p:nvSpPr>
            <p:spPr bwMode="auto">
              <a:xfrm>
                <a:off x="2700" y="2395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58" name="Line 908"/>
              <p:cNvSpPr>
                <a:spLocks noChangeShapeType="1"/>
              </p:cNvSpPr>
              <p:nvPr/>
            </p:nvSpPr>
            <p:spPr bwMode="auto">
              <a:xfrm>
                <a:off x="2848" y="1930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9" name="Rectangle 909"/>
              <p:cNvSpPr>
                <a:spLocks noChangeArrowheads="1"/>
              </p:cNvSpPr>
              <p:nvPr/>
            </p:nvSpPr>
            <p:spPr bwMode="auto">
              <a:xfrm>
                <a:off x="2745" y="1897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60" name="Line 910"/>
              <p:cNvSpPr>
                <a:spLocks noChangeShapeType="1"/>
              </p:cNvSpPr>
              <p:nvPr/>
            </p:nvSpPr>
            <p:spPr bwMode="auto">
              <a:xfrm>
                <a:off x="2848" y="1681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1" name="Rectangle 911"/>
              <p:cNvSpPr>
                <a:spLocks noChangeArrowheads="1"/>
              </p:cNvSpPr>
              <p:nvPr/>
            </p:nvSpPr>
            <p:spPr bwMode="auto">
              <a:xfrm>
                <a:off x="2745" y="1648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62" name="Line 912"/>
              <p:cNvSpPr>
                <a:spLocks noChangeShapeType="1"/>
              </p:cNvSpPr>
              <p:nvPr/>
            </p:nvSpPr>
            <p:spPr bwMode="auto">
              <a:xfrm>
                <a:off x="2848" y="1432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3" name="Rectangle 913"/>
              <p:cNvSpPr>
                <a:spLocks noChangeArrowheads="1"/>
              </p:cNvSpPr>
              <p:nvPr/>
            </p:nvSpPr>
            <p:spPr bwMode="auto">
              <a:xfrm>
                <a:off x="2745" y="1399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64" name="Line 914"/>
              <p:cNvSpPr>
                <a:spLocks noChangeShapeType="1"/>
              </p:cNvSpPr>
              <p:nvPr/>
            </p:nvSpPr>
            <p:spPr bwMode="auto">
              <a:xfrm>
                <a:off x="2848" y="118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5" name="Rectangle 915"/>
              <p:cNvSpPr>
                <a:spLocks noChangeArrowheads="1"/>
              </p:cNvSpPr>
              <p:nvPr/>
            </p:nvSpPr>
            <p:spPr bwMode="auto">
              <a:xfrm>
                <a:off x="2745" y="1150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66" name="Line 916"/>
              <p:cNvSpPr>
                <a:spLocks noChangeShapeType="1"/>
              </p:cNvSpPr>
              <p:nvPr/>
            </p:nvSpPr>
            <p:spPr bwMode="auto">
              <a:xfrm>
                <a:off x="2848" y="93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7" name="Rectangle 917"/>
              <p:cNvSpPr>
                <a:spLocks noChangeArrowheads="1"/>
              </p:cNvSpPr>
              <p:nvPr/>
            </p:nvSpPr>
            <p:spPr bwMode="auto">
              <a:xfrm>
                <a:off x="2745" y="901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68" name="Line 918"/>
              <p:cNvSpPr>
                <a:spLocks noChangeShapeType="1"/>
              </p:cNvSpPr>
              <p:nvPr/>
            </p:nvSpPr>
            <p:spPr bwMode="auto">
              <a:xfrm>
                <a:off x="2848" y="68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9" name="Rectangle 919"/>
              <p:cNvSpPr>
                <a:spLocks noChangeArrowheads="1"/>
              </p:cNvSpPr>
              <p:nvPr/>
            </p:nvSpPr>
            <p:spPr bwMode="auto">
              <a:xfrm>
                <a:off x="2745" y="653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70" name="Rectangle 920"/>
              <p:cNvSpPr>
                <a:spLocks noChangeArrowheads="1"/>
              </p:cNvSpPr>
              <p:nvPr/>
            </p:nvSpPr>
            <p:spPr bwMode="auto">
              <a:xfrm>
                <a:off x="5795" y="2047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x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771" name="Rectangle 921"/>
              <p:cNvSpPr>
                <a:spLocks noChangeArrowheads="1"/>
              </p:cNvSpPr>
              <p:nvPr/>
            </p:nvSpPr>
            <p:spPr bwMode="auto">
              <a:xfrm>
                <a:off x="2936" y="653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y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20742" name="TextBox 265"/>
            <p:cNvSpPr txBox="1">
              <a:spLocks noChangeArrowheads="1"/>
            </p:cNvSpPr>
            <p:nvPr/>
          </p:nvSpPr>
          <p:spPr bwMode="auto">
            <a:xfrm>
              <a:off x="2037208" y="4568420"/>
              <a:ext cx="1359312" cy="40011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00B050"/>
                  </a:solidFill>
                  <a:latin typeface="Century Gothic" pitchFamily="34" charset="0"/>
                </a:rPr>
                <a:t>Slope values </a:t>
              </a:r>
            </a:p>
            <a:p>
              <a:pPr algn="ctr"/>
              <a:r>
                <a:rPr lang="en-GB" sz="1000" b="1" i="1">
                  <a:solidFill>
                    <a:srgbClr val="00B050"/>
                  </a:solidFill>
                  <a:latin typeface="Century Gothic" pitchFamily="34" charset="0"/>
                </a:rPr>
                <a:t>are decreasing</a:t>
              </a:r>
              <a:endParaRPr lang="en-IE" sz="1000" b="1" i="1">
                <a:solidFill>
                  <a:srgbClr val="00B050"/>
                </a:solidFill>
                <a:latin typeface="Century Gothic" pitchFamily="34" charset="0"/>
              </a:endParaRPr>
            </a:p>
          </p:txBody>
        </p:sp>
        <p:sp>
          <p:nvSpPr>
            <p:cNvPr id="20743" name="TextBox 275"/>
            <p:cNvSpPr txBox="1">
              <a:spLocks noChangeArrowheads="1"/>
            </p:cNvSpPr>
            <p:nvPr/>
          </p:nvSpPr>
          <p:spPr bwMode="auto">
            <a:xfrm>
              <a:off x="5918395" y="4560540"/>
              <a:ext cx="1386220" cy="40011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7030A0"/>
                  </a:solidFill>
                  <a:latin typeface="Century Gothic" pitchFamily="34" charset="0"/>
                </a:rPr>
                <a:t>Slope values</a:t>
              </a:r>
            </a:p>
            <a:p>
              <a:pPr algn="ctr"/>
              <a:r>
                <a:rPr lang="en-GB" sz="1000" b="1" i="1">
                  <a:solidFill>
                    <a:srgbClr val="7030A0"/>
                  </a:solidFill>
                  <a:latin typeface="Century Gothic" pitchFamily="34" charset="0"/>
                </a:rPr>
                <a:t>are increasing</a:t>
              </a:r>
              <a:endParaRPr lang="en-IE" sz="1000" b="1" i="1">
                <a:solidFill>
                  <a:srgbClr val="7030A0"/>
                </a:solidFill>
                <a:latin typeface="Century Gothic" pitchFamily="34" charset="0"/>
              </a:endParaRPr>
            </a:p>
          </p:txBody>
        </p:sp>
        <p:sp>
          <p:nvSpPr>
            <p:cNvPr id="20744" name="Freeform 231"/>
            <p:cNvSpPr>
              <a:spLocks/>
            </p:cNvSpPr>
            <p:nvPr/>
          </p:nvSpPr>
          <p:spPr bwMode="auto">
            <a:xfrm>
              <a:off x="3122607" y="4094402"/>
              <a:ext cx="3045210" cy="1432989"/>
            </a:xfrm>
            <a:custGeom>
              <a:avLst/>
              <a:gdLst>
                <a:gd name="T0" fmla="*/ 37 w 2449"/>
                <a:gd name="T1" fmla="*/ 91 h 1507"/>
                <a:gd name="T2" fmla="*/ 82 w 2449"/>
                <a:gd name="T3" fmla="*/ 195 h 1507"/>
                <a:gd name="T4" fmla="*/ 126 w 2449"/>
                <a:gd name="T5" fmla="*/ 297 h 1507"/>
                <a:gd name="T6" fmla="*/ 171 w 2449"/>
                <a:gd name="T7" fmla="*/ 393 h 1507"/>
                <a:gd name="T8" fmla="*/ 216 w 2449"/>
                <a:gd name="T9" fmla="*/ 486 h 1507"/>
                <a:gd name="T10" fmla="*/ 261 w 2449"/>
                <a:gd name="T11" fmla="*/ 575 h 1507"/>
                <a:gd name="T12" fmla="*/ 306 w 2449"/>
                <a:gd name="T13" fmla="*/ 659 h 1507"/>
                <a:gd name="T14" fmla="*/ 350 w 2449"/>
                <a:gd name="T15" fmla="*/ 740 h 1507"/>
                <a:gd name="T16" fmla="*/ 395 w 2449"/>
                <a:gd name="T17" fmla="*/ 817 h 1507"/>
                <a:gd name="T18" fmla="*/ 440 w 2449"/>
                <a:gd name="T19" fmla="*/ 889 h 1507"/>
                <a:gd name="T20" fmla="*/ 485 w 2449"/>
                <a:gd name="T21" fmla="*/ 958 h 1507"/>
                <a:gd name="T22" fmla="*/ 529 w 2449"/>
                <a:gd name="T23" fmla="*/ 1023 h 1507"/>
                <a:gd name="T24" fmla="*/ 574 w 2449"/>
                <a:gd name="T25" fmla="*/ 1083 h 1507"/>
                <a:gd name="T26" fmla="*/ 619 w 2449"/>
                <a:gd name="T27" fmla="*/ 1140 h 1507"/>
                <a:gd name="T28" fmla="*/ 664 w 2449"/>
                <a:gd name="T29" fmla="*/ 1192 h 1507"/>
                <a:gd name="T30" fmla="*/ 709 w 2449"/>
                <a:gd name="T31" fmla="*/ 1240 h 1507"/>
                <a:gd name="T32" fmla="*/ 754 w 2449"/>
                <a:gd name="T33" fmla="*/ 1285 h 1507"/>
                <a:gd name="T34" fmla="*/ 798 w 2449"/>
                <a:gd name="T35" fmla="*/ 1325 h 1507"/>
                <a:gd name="T36" fmla="*/ 843 w 2449"/>
                <a:gd name="T37" fmla="*/ 1361 h 1507"/>
                <a:gd name="T38" fmla="*/ 888 w 2449"/>
                <a:gd name="T39" fmla="*/ 1393 h 1507"/>
                <a:gd name="T40" fmla="*/ 933 w 2449"/>
                <a:gd name="T41" fmla="*/ 1422 h 1507"/>
                <a:gd name="T42" fmla="*/ 978 w 2449"/>
                <a:gd name="T43" fmla="*/ 1446 h 1507"/>
                <a:gd name="T44" fmla="*/ 1023 w 2449"/>
                <a:gd name="T45" fmla="*/ 1466 h 1507"/>
                <a:gd name="T46" fmla="*/ 1067 w 2449"/>
                <a:gd name="T47" fmla="*/ 1482 h 1507"/>
                <a:gd name="T48" fmla="*/ 1112 w 2449"/>
                <a:gd name="T49" fmla="*/ 1494 h 1507"/>
                <a:gd name="T50" fmla="*/ 1157 w 2449"/>
                <a:gd name="T51" fmla="*/ 1503 h 1507"/>
                <a:gd name="T52" fmla="*/ 1202 w 2449"/>
                <a:gd name="T53" fmla="*/ 1507 h 1507"/>
                <a:gd name="T54" fmla="*/ 1246 w 2449"/>
                <a:gd name="T55" fmla="*/ 1507 h 1507"/>
                <a:gd name="T56" fmla="*/ 1291 w 2449"/>
                <a:gd name="T57" fmla="*/ 1503 h 1507"/>
                <a:gd name="T58" fmla="*/ 1336 w 2449"/>
                <a:gd name="T59" fmla="*/ 1494 h 1507"/>
                <a:gd name="T60" fmla="*/ 1381 w 2449"/>
                <a:gd name="T61" fmla="*/ 1482 h 1507"/>
                <a:gd name="T62" fmla="*/ 1426 w 2449"/>
                <a:gd name="T63" fmla="*/ 1466 h 1507"/>
                <a:gd name="T64" fmla="*/ 1470 w 2449"/>
                <a:gd name="T65" fmla="*/ 1446 h 1507"/>
                <a:gd name="T66" fmla="*/ 1515 w 2449"/>
                <a:gd name="T67" fmla="*/ 1422 h 1507"/>
                <a:gd name="T68" fmla="*/ 1560 w 2449"/>
                <a:gd name="T69" fmla="*/ 1393 h 1507"/>
                <a:gd name="T70" fmla="*/ 1605 w 2449"/>
                <a:gd name="T71" fmla="*/ 1361 h 1507"/>
                <a:gd name="T72" fmla="*/ 1650 w 2449"/>
                <a:gd name="T73" fmla="*/ 1325 h 1507"/>
                <a:gd name="T74" fmla="*/ 1695 w 2449"/>
                <a:gd name="T75" fmla="*/ 1285 h 1507"/>
                <a:gd name="T76" fmla="*/ 1739 w 2449"/>
                <a:gd name="T77" fmla="*/ 1240 h 1507"/>
                <a:gd name="T78" fmla="*/ 1784 w 2449"/>
                <a:gd name="T79" fmla="*/ 1192 h 1507"/>
                <a:gd name="T80" fmla="*/ 1829 w 2449"/>
                <a:gd name="T81" fmla="*/ 1140 h 1507"/>
                <a:gd name="T82" fmla="*/ 1874 w 2449"/>
                <a:gd name="T83" fmla="*/ 1083 h 1507"/>
                <a:gd name="T84" fmla="*/ 1918 w 2449"/>
                <a:gd name="T85" fmla="*/ 1023 h 1507"/>
                <a:gd name="T86" fmla="*/ 1963 w 2449"/>
                <a:gd name="T87" fmla="*/ 958 h 1507"/>
                <a:gd name="T88" fmla="*/ 2008 w 2449"/>
                <a:gd name="T89" fmla="*/ 889 h 1507"/>
                <a:gd name="T90" fmla="*/ 2053 w 2449"/>
                <a:gd name="T91" fmla="*/ 817 h 1507"/>
                <a:gd name="T92" fmla="*/ 2098 w 2449"/>
                <a:gd name="T93" fmla="*/ 740 h 1507"/>
                <a:gd name="T94" fmla="*/ 2143 w 2449"/>
                <a:gd name="T95" fmla="*/ 659 h 1507"/>
                <a:gd name="T96" fmla="*/ 2187 w 2449"/>
                <a:gd name="T97" fmla="*/ 575 h 1507"/>
                <a:gd name="T98" fmla="*/ 2232 w 2449"/>
                <a:gd name="T99" fmla="*/ 486 h 1507"/>
                <a:gd name="T100" fmla="*/ 2277 w 2449"/>
                <a:gd name="T101" fmla="*/ 393 h 1507"/>
                <a:gd name="T102" fmla="*/ 2322 w 2449"/>
                <a:gd name="T103" fmla="*/ 297 h 1507"/>
                <a:gd name="T104" fmla="*/ 2367 w 2449"/>
                <a:gd name="T105" fmla="*/ 195 h 1507"/>
                <a:gd name="T106" fmla="*/ 2411 w 2449"/>
                <a:gd name="T107" fmla="*/ 91 h 150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449"/>
                <a:gd name="T163" fmla="*/ 0 h 1507"/>
                <a:gd name="T164" fmla="*/ 2449 w 2449"/>
                <a:gd name="T165" fmla="*/ 1507 h 150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449" h="1507">
                  <a:moveTo>
                    <a:pt x="0" y="0"/>
                  </a:moveTo>
                  <a:lnTo>
                    <a:pt x="7" y="18"/>
                  </a:lnTo>
                  <a:lnTo>
                    <a:pt x="15" y="37"/>
                  </a:lnTo>
                  <a:lnTo>
                    <a:pt x="22" y="55"/>
                  </a:lnTo>
                  <a:lnTo>
                    <a:pt x="29" y="73"/>
                  </a:lnTo>
                  <a:lnTo>
                    <a:pt x="37" y="91"/>
                  </a:lnTo>
                  <a:lnTo>
                    <a:pt x="44" y="108"/>
                  </a:lnTo>
                  <a:lnTo>
                    <a:pt x="52" y="126"/>
                  </a:lnTo>
                  <a:lnTo>
                    <a:pt x="59" y="144"/>
                  </a:lnTo>
                  <a:lnTo>
                    <a:pt x="67" y="161"/>
                  </a:lnTo>
                  <a:lnTo>
                    <a:pt x="74" y="178"/>
                  </a:lnTo>
                  <a:lnTo>
                    <a:pt x="82" y="195"/>
                  </a:lnTo>
                  <a:lnTo>
                    <a:pt x="89" y="213"/>
                  </a:lnTo>
                  <a:lnTo>
                    <a:pt x="96" y="230"/>
                  </a:lnTo>
                  <a:lnTo>
                    <a:pt x="104" y="246"/>
                  </a:lnTo>
                  <a:lnTo>
                    <a:pt x="111" y="263"/>
                  </a:lnTo>
                  <a:lnTo>
                    <a:pt x="119" y="280"/>
                  </a:lnTo>
                  <a:lnTo>
                    <a:pt x="126" y="297"/>
                  </a:lnTo>
                  <a:lnTo>
                    <a:pt x="134" y="313"/>
                  </a:lnTo>
                  <a:lnTo>
                    <a:pt x="141" y="329"/>
                  </a:lnTo>
                  <a:lnTo>
                    <a:pt x="149" y="345"/>
                  </a:lnTo>
                  <a:lnTo>
                    <a:pt x="156" y="361"/>
                  </a:lnTo>
                  <a:lnTo>
                    <a:pt x="164" y="377"/>
                  </a:lnTo>
                  <a:lnTo>
                    <a:pt x="171" y="393"/>
                  </a:lnTo>
                  <a:lnTo>
                    <a:pt x="179" y="409"/>
                  </a:lnTo>
                  <a:lnTo>
                    <a:pt x="186" y="424"/>
                  </a:lnTo>
                  <a:lnTo>
                    <a:pt x="194" y="440"/>
                  </a:lnTo>
                  <a:lnTo>
                    <a:pt x="201" y="456"/>
                  </a:lnTo>
                  <a:lnTo>
                    <a:pt x="208" y="471"/>
                  </a:lnTo>
                  <a:lnTo>
                    <a:pt x="216" y="486"/>
                  </a:lnTo>
                  <a:lnTo>
                    <a:pt x="223" y="501"/>
                  </a:lnTo>
                  <a:lnTo>
                    <a:pt x="231" y="516"/>
                  </a:lnTo>
                  <a:lnTo>
                    <a:pt x="238" y="531"/>
                  </a:lnTo>
                  <a:lnTo>
                    <a:pt x="246" y="546"/>
                  </a:lnTo>
                  <a:lnTo>
                    <a:pt x="253" y="560"/>
                  </a:lnTo>
                  <a:lnTo>
                    <a:pt x="261" y="575"/>
                  </a:lnTo>
                  <a:lnTo>
                    <a:pt x="268" y="589"/>
                  </a:lnTo>
                  <a:lnTo>
                    <a:pt x="276" y="603"/>
                  </a:lnTo>
                  <a:lnTo>
                    <a:pt x="283" y="618"/>
                  </a:lnTo>
                  <a:lnTo>
                    <a:pt x="291" y="632"/>
                  </a:lnTo>
                  <a:lnTo>
                    <a:pt x="298" y="646"/>
                  </a:lnTo>
                  <a:lnTo>
                    <a:pt x="306" y="659"/>
                  </a:lnTo>
                  <a:lnTo>
                    <a:pt x="313" y="673"/>
                  </a:lnTo>
                  <a:lnTo>
                    <a:pt x="321" y="687"/>
                  </a:lnTo>
                  <a:lnTo>
                    <a:pt x="328" y="700"/>
                  </a:lnTo>
                  <a:lnTo>
                    <a:pt x="336" y="714"/>
                  </a:lnTo>
                  <a:lnTo>
                    <a:pt x="343" y="727"/>
                  </a:lnTo>
                  <a:lnTo>
                    <a:pt x="350" y="740"/>
                  </a:lnTo>
                  <a:lnTo>
                    <a:pt x="358" y="753"/>
                  </a:lnTo>
                  <a:lnTo>
                    <a:pt x="365" y="766"/>
                  </a:lnTo>
                  <a:lnTo>
                    <a:pt x="373" y="779"/>
                  </a:lnTo>
                  <a:lnTo>
                    <a:pt x="380" y="792"/>
                  </a:lnTo>
                  <a:lnTo>
                    <a:pt x="388" y="804"/>
                  </a:lnTo>
                  <a:lnTo>
                    <a:pt x="395" y="817"/>
                  </a:lnTo>
                  <a:lnTo>
                    <a:pt x="403" y="829"/>
                  </a:lnTo>
                  <a:lnTo>
                    <a:pt x="410" y="841"/>
                  </a:lnTo>
                  <a:lnTo>
                    <a:pt x="418" y="853"/>
                  </a:lnTo>
                  <a:lnTo>
                    <a:pt x="425" y="866"/>
                  </a:lnTo>
                  <a:lnTo>
                    <a:pt x="433" y="877"/>
                  </a:lnTo>
                  <a:lnTo>
                    <a:pt x="440" y="889"/>
                  </a:lnTo>
                  <a:lnTo>
                    <a:pt x="448" y="901"/>
                  </a:lnTo>
                  <a:lnTo>
                    <a:pt x="455" y="913"/>
                  </a:lnTo>
                  <a:lnTo>
                    <a:pt x="462" y="924"/>
                  </a:lnTo>
                  <a:lnTo>
                    <a:pt x="470" y="936"/>
                  </a:lnTo>
                  <a:lnTo>
                    <a:pt x="477" y="947"/>
                  </a:lnTo>
                  <a:lnTo>
                    <a:pt x="485" y="958"/>
                  </a:lnTo>
                  <a:lnTo>
                    <a:pt x="492" y="969"/>
                  </a:lnTo>
                  <a:lnTo>
                    <a:pt x="500" y="980"/>
                  </a:lnTo>
                  <a:lnTo>
                    <a:pt x="507" y="991"/>
                  </a:lnTo>
                  <a:lnTo>
                    <a:pt x="515" y="1002"/>
                  </a:lnTo>
                  <a:lnTo>
                    <a:pt x="522" y="1012"/>
                  </a:lnTo>
                  <a:lnTo>
                    <a:pt x="529" y="1023"/>
                  </a:lnTo>
                  <a:lnTo>
                    <a:pt x="537" y="1033"/>
                  </a:lnTo>
                  <a:lnTo>
                    <a:pt x="544" y="1043"/>
                  </a:lnTo>
                  <a:lnTo>
                    <a:pt x="552" y="1053"/>
                  </a:lnTo>
                  <a:lnTo>
                    <a:pt x="559" y="1063"/>
                  </a:lnTo>
                  <a:lnTo>
                    <a:pt x="567" y="1073"/>
                  </a:lnTo>
                  <a:lnTo>
                    <a:pt x="574" y="1083"/>
                  </a:lnTo>
                  <a:lnTo>
                    <a:pt x="582" y="1093"/>
                  </a:lnTo>
                  <a:lnTo>
                    <a:pt x="589" y="1102"/>
                  </a:lnTo>
                  <a:lnTo>
                    <a:pt x="597" y="1112"/>
                  </a:lnTo>
                  <a:lnTo>
                    <a:pt x="604" y="1121"/>
                  </a:lnTo>
                  <a:lnTo>
                    <a:pt x="612" y="1130"/>
                  </a:lnTo>
                  <a:lnTo>
                    <a:pt x="619" y="1140"/>
                  </a:lnTo>
                  <a:lnTo>
                    <a:pt x="627" y="1149"/>
                  </a:lnTo>
                  <a:lnTo>
                    <a:pt x="634" y="1158"/>
                  </a:lnTo>
                  <a:lnTo>
                    <a:pt x="642" y="1166"/>
                  </a:lnTo>
                  <a:lnTo>
                    <a:pt x="649" y="1175"/>
                  </a:lnTo>
                  <a:lnTo>
                    <a:pt x="657" y="1183"/>
                  </a:lnTo>
                  <a:lnTo>
                    <a:pt x="664" y="1192"/>
                  </a:lnTo>
                  <a:lnTo>
                    <a:pt x="672" y="1200"/>
                  </a:lnTo>
                  <a:lnTo>
                    <a:pt x="679" y="1209"/>
                  </a:lnTo>
                  <a:lnTo>
                    <a:pt x="687" y="1216"/>
                  </a:lnTo>
                  <a:lnTo>
                    <a:pt x="694" y="1225"/>
                  </a:lnTo>
                  <a:lnTo>
                    <a:pt x="702" y="1233"/>
                  </a:lnTo>
                  <a:lnTo>
                    <a:pt x="709" y="1240"/>
                  </a:lnTo>
                  <a:lnTo>
                    <a:pt x="716" y="1248"/>
                  </a:lnTo>
                  <a:lnTo>
                    <a:pt x="724" y="1255"/>
                  </a:lnTo>
                  <a:lnTo>
                    <a:pt x="731" y="1263"/>
                  </a:lnTo>
                  <a:lnTo>
                    <a:pt x="739" y="1270"/>
                  </a:lnTo>
                  <a:lnTo>
                    <a:pt x="746" y="1278"/>
                  </a:lnTo>
                  <a:lnTo>
                    <a:pt x="754" y="1285"/>
                  </a:lnTo>
                  <a:lnTo>
                    <a:pt x="761" y="1292"/>
                  </a:lnTo>
                  <a:lnTo>
                    <a:pt x="769" y="1299"/>
                  </a:lnTo>
                  <a:lnTo>
                    <a:pt x="776" y="1305"/>
                  </a:lnTo>
                  <a:lnTo>
                    <a:pt x="783" y="1312"/>
                  </a:lnTo>
                  <a:lnTo>
                    <a:pt x="791" y="1318"/>
                  </a:lnTo>
                  <a:lnTo>
                    <a:pt x="798" y="1325"/>
                  </a:lnTo>
                  <a:lnTo>
                    <a:pt x="806" y="1332"/>
                  </a:lnTo>
                  <a:lnTo>
                    <a:pt x="813" y="1338"/>
                  </a:lnTo>
                  <a:lnTo>
                    <a:pt x="821" y="1344"/>
                  </a:lnTo>
                  <a:lnTo>
                    <a:pt x="828" y="1350"/>
                  </a:lnTo>
                  <a:lnTo>
                    <a:pt x="836" y="1356"/>
                  </a:lnTo>
                  <a:lnTo>
                    <a:pt x="843" y="1361"/>
                  </a:lnTo>
                  <a:lnTo>
                    <a:pt x="851" y="1367"/>
                  </a:lnTo>
                  <a:lnTo>
                    <a:pt x="858" y="1372"/>
                  </a:lnTo>
                  <a:lnTo>
                    <a:pt x="866" y="1378"/>
                  </a:lnTo>
                  <a:lnTo>
                    <a:pt x="873" y="1383"/>
                  </a:lnTo>
                  <a:lnTo>
                    <a:pt x="881" y="1389"/>
                  </a:lnTo>
                  <a:lnTo>
                    <a:pt x="888" y="1393"/>
                  </a:lnTo>
                  <a:lnTo>
                    <a:pt x="895" y="1399"/>
                  </a:lnTo>
                  <a:lnTo>
                    <a:pt x="903" y="1404"/>
                  </a:lnTo>
                  <a:lnTo>
                    <a:pt x="910" y="1408"/>
                  </a:lnTo>
                  <a:lnTo>
                    <a:pt x="918" y="1413"/>
                  </a:lnTo>
                  <a:lnTo>
                    <a:pt x="925" y="1417"/>
                  </a:lnTo>
                  <a:lnTo>
                    <a:pt x="933" y="1422"/>
                  </a:lnTo>
                  <a:lnTo>
                    <a:pt x="940" y="1426"/>
                  </a:lnTo>
                  <a:lnTo>
                    <a:pt x="948" y="1430"/>
                  </a:lnTo>
                  <a:lnTo>
                    <a:pt x="955" y="1434"/>
                  </a:lnTo>
                  <a:lnTo>
                    <a:pt x="963" y="1438"/>
                  </a:lnTo>
                  <a:lnTo>
                    <a:pt x="970" y="1442"/>
                  </a:lnTo>
                  <a:lnTo>
                    <a:pt x="978" y="1446"/>
                  </a:lnTo>
                  <a:lnTo>
                    <a:pt x="985" y="1450"/>
                  </a:lnTo>
                  <a:lnTo>
                    <a:pt x="993" y="1453"/>
                  </a:lnTo>
                  <a:lnTo>
                    <a:pt x="1000" y="1457"/>
                  </a:lnTo>
                  <a:lnTo>
                    <a:pt x="1008" y="1460"/>
                  </a:lnTo>
                  <a:lnTo>
                    <a:pt x="1015" y="1463"/>
                  </a:lnTo>
                  <a:lnTo>
                    <a:pt x="1023" y="1466"/>
                  </a:lnTo>
                  <a:lnTo>
                    <a:pt x="1030" y="1469"/>
                  </a:lnTo>
                  <a:lnTo>
                    <a:pt x="1037" y="1472"/>
                  </a:lnTo>
                  <a:lnTo>
                    <a:pt x="1045" y="1475"/>
                  </a:lnTo>
                  <a:lnTo>
                    <a:pt x="1052" y="1477"/>
                  </a:lnTo>
                  <a:lnTo>
                    <a:pt x="1060" y="1480"/>
                  </a:lnTo>
                  <a:lnTo>
                    <a:pt x="1067" y="1482"/>
                  </a:lnTo>
                  <a:lnTo>
                    <a:pt x="1075" y="1485"/>
                  </a:lnTo>
                  <a:lnTo>
                    <a:pt x="1082" y="1487"/>
                  </a:lnTo>
                  <a:lnTo>
                    <a:pt x="1090" y="1489"/>
                  </a:lnTo>
                  <a:lnTo>
                    <a:pt x="1097" y="1491"/>
                  </a:lnTo>
                  <a:lnTo>
                    <a:pt x="1105" y="1493"/>
                  </a:lnTo>
                  <a:lnTo>
                    <a:pt x="1112" y="1494"/>
                  </a:lnTo>
                  <a:lnTo>
                    <a:pt x="1120" y="1496"/>
                  </a:lnTo>
                  <a:lnTo>
                    <a:pt x="1127" y="1498"/>
                  </a:lnTo>
                  <a:lnTo>
                    <a:pt x="1135" y="1499"/>
                  </a:lnTo>
                  <a:lnTo>
                    <a:pt x="1142" y="1500"/>
                  </a:lnTo>
                  <a:lnTo>
                    <a:pt x="1149" y="1501"/>
                  </a:lnTo>
                  <a:lnTo>
                    <a:pt x="1157" y="1503"/>
                  </a:lnTo>
                  <a:lnTo>
                    <a:pt x="1164" y="1503"/>
                  </a:lnTo>
                  <a:lnTo>
                    <a:pt x="1172" y="1504"/>
                  </a:lnTo>
                  <a:lnTo>
                    <a:pt x="1179" y="1505"/>
                  </a:lnTo>
                  <a:lnTo>
                    <a:pt x="1187" y="1506"/>
                  </a:lnTo>
                  <a:lnTo>
                    <a:pt x="1194" y="1506"/>
                  </a:lnTo>
                  <a:lnTo>
                    <a:pt x="1202" y="1507"/>
                  </a:lnTo>
                  <a:lnTo>
                    <a:pt x="1209" y="1507"/>
                  </a:lnTo>
                  <a:lnTo>
                    <a:pt x="1216" y="1507"/>
                  </a:lnTo>
                  <a:lnTo>
                    <a:pt x="1224" y="1507"/>
                  </a:lnTo>
                  <a:lnTo>
                    <a:pt x="1231" y="1507"/>
                  </a:lnTo>
                  <a:lnTo>
                    <a:pt x="1239" y="1507"/>
                  </a:lnTo>
                  <a:lnTo>
                    <a:pt x="1246" y="1507"/>
                  </a:lnTo>
                  <a:lnTo>
                    <a:pt x="1254" y="1506"/>
                  </a:lnTo>
                  <a:lnTo>
                    <a:pt x="1261" y="1506"/>
                  </a:lnTo>
                  <a:lnTo>
                    <a:pt x="1269" y="1505"/>
                  </a:lnTo>
                  <a:lnTo>
                    <a:pt x="1276" y="1504"/>
                  </a:lnTo>
                  <a:lnTo>
                    <a:pt x="1284" y="1503"/>
                  </a:lnTo>
                  <a:lnTo>
                    <a:pt x="1291" y="1503"/>
                  </a:lnTo>
                  <a:lnTo>
                    <a:pt x="1299" y="1501"/>
                  </a:lnTo>
                  <a:lnTo>
                    <a:pt x="1306" y="1500"/>
                  </a:lnTo>
                  <a:lnTo>
                    <a:pt x="1314" y="1499"/>
                  </a:lnTo>
                  <a:lnTo>
                    <a:pt x="1321" y="1498"/>
                  </a:lnTo>
                  <a:lnTo>
                    <a:pt x="1329" y="1496"/>
                  </a:lnTo>
                  <a:lnTo>
                    <a:pt x="1336" y="1494"/>
                  </a:lnTo>
                  <a:lnTo>
                    <a:pt x="1344" y="1493"/>
                  </a:lnTo>
                  <a:lnTo>
                    <a:pt x="1351" y="1491"/>
                  </a:lnTo>
                  <a:lnTo>
                    <a:pt x="1359" y="1489"/>
                  </a:lnTo>
                  <a:lnTo>
                    <a:pt x="1366" y="1487"/>
                  </a:lnTo>
                  <a:lnTo>
                    <a:pt x="1374" y="1485"/>
                  </a:lnTo>
                  <a:lnTo>
                    <a:pt x="1381" y="1482"/>
                  </a:lnTo>
                  <a:lnTo>
                    <a:pt x="1389" y="1480"/>
                  </a:lnTo>
                  <a:lnTo>
                    <a:pt x="1396" y="1477"/>
                  </a:lnTo>
                  <a:lnTo>
                    <a:pt x="1403" y="1475"/>
                  </a:lnTo>
                  <a:lnTo>
                    <a:pt x="1411" y="1472"/>
                  </a:lnTo>
                  <a:lnTo>
                    <a:pt x="1418" y="1469"/>
                  </a:lnTo>
                  <a:lnTo>
                    <a:pt x="1426" y="1466"/>
                  </a:lnTo>
                  <a:lnTo>
                    <a:pt x="1433" y="1463"/>
                  </a:lnTo>
                  <a:lnTo>
                    <a:pt x="1441" y="1460"/>
                  </a:lnTo>
                  <a:lnTo>
                    <a:pt x="1448" y="1457"/>
                  </a:lnTo>
                  <a:lnTo>
                    <a:pt x="1456" y="1453"/>
                  </a:lnTo>
                  <a:lnTo>
                    <a:pt x="1463" y="1450"/>
                  </a:lnTo>
                  <a:lnTo>
                    <a:pt x="1470" y="1446"/>
                  </a:lnTo>
                  <a:lnTo>
                    <a:pt x="1478" y="1442"/>
                  </a:lnTo>
                  <a:lnTo>
                    <a:pt x="1485" y="1438"/>
                  </a:lnTo>
                  <a:lnTo>
                    <a:pt x="1493" y="1434"/>
                  </a:lnTo>
                  <a:lnTo>
                    <a:pt x="1500" y="1430"/>
                  </a:lnTo>
                  <a:lnTo>
                    <a:pt x="1508" y="1426"/>
                  </a:lnTo>
                  <a:lnTo>
                    <a:pt x="1515" y="1422"/>
                  </a:lnTo>
                  <a:lnTo>
                    <a:pt x="1523" y="1417"/>
                  </a:lnTo>
                  <a:lnTo>
                    <a:pt x="1530" y="1413"/>
                  </a:lnTo>
                  <a:lnTo>
                    <a:pt x="1538" y="1408"/>
                  </a:lnTo>
                  <a:lnTo>
                    <a:pt x="1545" y="1404"/>
                  </a:lnTo>
                  <a:lnTo>
                    <a:pt x="1553" y="1399"/>
                  </a:lnTo>
                  <a:lnTo>
                    <a:pt x="1560" y="1393"/>
                  </a:lnTo>
                  <a:lnTo>
                    <a:pt x="1567" y="1389"/>
                  </a:lnTo>
                  <a:lnTo>
                    <a:pt x="1575" y="1383"/>
                  </a:lnTo>
                  <a:lnTo>
                    <a:pt x="1582" y="1378"/>
                  </a:lnTo>
                  <a:lnTo>
                    <a:pt x="1590" y="1372"/>
                  </a:lnTo>
                  <a:lnTo>
                    <a:pt x="1597" y="1367"/>
                  </a:lnTo>
                  <a:lnTo>
                    <a:pt x="1605" y="1361"/>
                  </a:lnTo>
                  <a:lnTo>
                    <a:pt x="1612" y="1356"/>
                  </a:lnTo>
                  <a:lnTo>
                    <a:pt x="1620" y="1350"/>
                  </a:lnTo>
                  <a:lnTo>
                    <a:pt x="1627" y="1344"/>
                  </a:lnTo>
                  <a:lnTo>
                    <a:pt x="1635" y="1338"/>
                  </a:lnTo>
                  <a:lnTo>
                    <a:pt x="1642" y="1332"/>
                  </a:lnTo>
                  <a:lnTo>
                    <a:pt x="1650" y="1325"/>
                  </a:lnTo>
                  <a:lnTo>
                    <a:pt x="1657" y="1318"/>
                  </a:lnTo>
                  <a:lnTo>
                    <a:pt x="1665" y="1312"/>
                  </a:lnTo>
                  <a:lnTo>
                    <a:pt x="1672" y="1305"/>
                  </a:lnTo>
                  <a:lnTo>
                    <a:pt x="1680" y="1299"/>
                  </a:lnTo>
                  <a:lnTo>
                    <a:pt x="1687" y="1292"/>
                  </a:lnTo>
                  <a:lnTo>
                    <a:pt x="1695" y="1285"/>
                  </a:lnTo>
                  <a:lnTo>
                    <a:pt x="1702" y="1278"/>
                  </a:lnTo>
                  <a:lnTo>
                    <a:pt x="1709" y="1270"/>
                  </a:lnTo>
                  <a:lnTo>
                    <a:pt x="1717" y="1263"/>
                  </a:lnTo>
                  <a:lnTo>
                    <a:pt x="1724" y="1255"/>
                  </a:lnTo>
                  <a:lnTo>
                    <a:pt x="1732" y="1248"/>
                  </a:lnTo>
                  <a:lnTo>
                    <a:pt x="1739" y="1240"/>
                  </a:lnTo>
                  <a:lnTo>
                    <a:pt x="1747" y="1233"/>
                  </a:lnTo>
                  <a:lnTo>
                    <a:pt x="1754" y="1225"/>
                  </a:lnTo>
                  <a:lnTo>
                    <a:pt x="1762" y="1216"/>
                  </a:lnTo>
                  <a:lnTo>
                    <a:pt x="1769" y="1209"/>
                  </a:lnTo>
                  <a:lnTo>
                    <a:pt x="1777" y="1200"/>
                  </a:lnTo>
                  <a:lnTo>
                    <a:pt x="1784" y="1192"/>
                  </a:lnTo>
                  <a:lnTo>
                    <a:pt x="1792" y="1183"/>
                  </a:lnTo>
                  <a:lnTo>
                    <a:pt x="1799" y="1175"/>
                  </a:lnTo>
                  <a:lnTo>
                    <a:pt x="1807" y="1166"/>
                  </a:lnTo>
                  <a:lnTo>
                    <a:pt x="1814" y="1158"/>
                  </a:lnTo>
                  <a:lnTo>
                    <a:pt x="1822" y="1149"/>
                  </a:lnTo>
                  <a:lnTo>
                    <a:pt x="1829" y="1140"/>
                  </a:lnTo>
                  <a:lnTo>
                    <a:pt x="1836" y="1130"/>
                  </a:lnTo>
                  <a:lnTo>
                    <a:pt x="1844" y="1121"/>
                  </a:lnTo>
                  <a:lnTo>
                    <a:pt x="1851" y="1112"/>
                  </a:lnTo>
                  <a:lnTo>
                    <a:pt x="1859" y="1102"/>
                  </a:lnTo>
                  <a:lnTo>
                    <a:pt x="1866" y="1093"/>
                  </a:lnTo>
                  <a:lnTo>
                    <a:pt x="1874" y="1083"/>
                  </a:lnTo>
                  <a:lnTo>
                    <a:pt x="1881" y="1073"/>
                  </a:lnTo>
                  <a:lnTo>
                    <a:pt x="1889" y="1063"/>
                  </a:lnTo>
                  <a:lnTo>
                    <a:pt x="1896" y="1053"/>
                  </a:lnTo>
                  <a:lnTo>
                    <a:pt x="1903" y="1043"/>
                  </a:lnTo>
                  <a:lnTo>
                    <a:pt x="1911" y="1033"/>
                  </a:lnTo>
                  <a:lnTo>
                    <a:pt x="1918" y="1023"/>
                  </a:lnTo>
                  <a:lnTo>
                    <a:pt x="1926" y="1012"/>
                  </a:lnTo>
                  <a:lnTo>
                    <a:pt x="1933" y="1002"/>
                  </a:lnTo>
                  <a:lnTo>
                    <a:pt x="1941" y="991"/>
                  </a:lnTo>
                  <a:lnTo>
                    <a:pt x="1948" y="980"/>
                  </a:lnTo>
                  <a:lnTo>
                    <a:pt x="1956" y="969"/>
                  </a:lnTo>
                  <a:lnTo>
                    <a:pt x="1963" y="958"/>
                  </a:lnTo>
                  <a:lnTo>
                    <a:pt x="1971" y="947"/>
                  </a:lnTo>
                  <a:lnTo>
                    <a:pt x="1978" y="936"/>
                  </a:lnTo>
                  <a:lnTo>
                    <a:pt x="1986" y="924"/>
                  </a:lnTo>
                  <a:lnTo>
                    <a:pt x="1993" y="913"/>
                  </a:lnTo>
                  <a:lnTo>
                    <a:pt x="2001" y="901"/>
                  </a:lnTo>
                  <a:lnTo>
                    <a:pt x="2008" y="889"/>
                  </a:lnTo>
                  <a:lnTo>
                    <a:pt x="2016" y="877"/>
                  </a:lnTo>
                  <a:lnTo>
                    <a:pt x="2023" y="866"/>
                  </a:lnTo>
                  <a:lnTo>
                    <a:pt x="2031" y="853"/>
                  </a:lnTo>
                  <a:lnTo>
                    <a:pt x="2038" y="841"/>
                  </a:lnTo>
                  <a:lnTo>
                    <a:pt x="2046" y="829"/>
                  </a:lnTo>
                  <a:lnTo>
                    <a:pt x="2053" y="817"/>
                  </a:lnTo>
                  <a:lnTo>
                    <a:pt x="2061" y="804"/>
                  </a:lnTo>
                  <a:lnTo>
                    <a:pt x="2068" y="792"/>
                  </a:lnTo>
                  <a:lnTo>
                    <a:pt x="2076" y="779"/>
                  </a:lnTo>
                  <a:lnTo>
                    <a:pt x="2083" y="766"/>
                  </a:lnTo>
                  <a:lnTo>
                    <a:pt x="2090" y="753"/>
                  </a:lnTo>
                  <a:lnTo>
                    <a:pt x="2098" y="740"/>
                  </a:lnTo>
                  <a:lnTo>
                    <a:pt x="2105" y="727"/>
                  </a:lnTo>
                  <a:lnTo>
                    <a:pt x="2113" y="714"/>
                  </a:lnTo>
                  <a:lnTo>
                    <a:pt x="2120" y="700"/>
                  </a:lnTo>
                  <a:lnTo>
                    <a:pt x="2128" y="687"/>
                  </a:lnTo>
                  <a:lnTo>
                    <a:pt x="2135" y="673"/>
                  </a:lnTo>
                  <a:lnTo>
                    <a:pt x="2143" y="659"/>
                  </a:lnTo>
                  <a:lnTo>
                    <a:pt x="2150" y="646"/>
                  </a:lnTo>
                  <a:lnTo>
                    <a:pt x="2157" y="632"/>
                  </a:lnTo>
                  <a:lnTo>
                    <a:pt x="2165" y="618"/>
                  </a:lnTo>
                  <a:lnTo>
                    <a:pt x="2172" y="603"/>
                  </a:lnTo>
                  <a:lnTo>
                    <a:pt x="2180" y="589"/>
                  </a:lnTo>
                  <a:lnTo>
                    <a:pt x="2187" y="575"/>
                  </a:lnTo>
                  <a:lnTo>
                    <a:pt x="2195" y="560"/>
                  </a:lnTo>
                  <a:lnTo>
                    <a:pt x="2202" y="546"/>
                  </a:lnTo>
                  <a:lnTo>
                    <a:pt x="2210" y="531"/>
                  </a:lnTo>
                  <a:lnTo>
                    <a:pt x="2217" y="516"/>
                  </a:lnTo>
                  <a:lnTo>
                    <a:pt x="2225" y="501"/>
                  </a:lnTo>
                  <a:lnTo>
                    <a:pt x="2232" y="486"/>
                  </a:lnTo>
                  <a:lnTo>
                    <a:pt x="2240" y="471"/>
                  </a:lnTo>
                  <a:lnTo>
                    <a:pt x="2247" y="456"/>
                  </a:lnTo>
                  <a:lnTo>
                    <a:pt x="2254" y="440"/>
                  </a:lnTo>
                  <a:lnTo>
                    <a:pt x="2262" y="424"/>
                  </a:lnTo>
                  <a:lnTo>
                    <a:pt x="2269" y="409"/>
                  </a:lnTo>
                  <a:lnTo>
                    <a:pt x="2277" y="393"/>
                  </a:lnTo>
                  <a:lnTo>
                    <a:pt x="2284" y="377"/>
                  </a:lnTo>
                  <a:lnTo>
                    <a:pt x="2292" y="361"/>
                  </a:lnTo>
                  <a:lnTo>
                    <a:pt x="2299" y="345"/>
                  </a:lnTo>
                  <a:lnTo>
                    <a:pt x="2307" y="329"/>
                  </a:lnTo>
                  <a:lnTo>
                    <a:pt x="2314" y="313"/>
                  </a:lnTo>
                  <a:lnTo>
                    <a:pt x="2322" y="297"/>
                  </a:lnTo>
                  <a:lnTo>
                    <a:pt x="2329" y="280"/>
                  </a:lnTo>
                  <a:lnTo>
                    <a:pt x="2337" y="263"/>
                  </a:lnTo>
                  <a:lnTo>
                    <a:pt x="2344" y="246"/>
                  </a:lnTo>
                  <a:lnTo>
                    <a:pt x="2352" y="230"/>
                  </a:lnTo>
                  <a:lnTo>
                    <a:pt x="2359" y="213"/>
                  </a:lnTo>
                  <a:lnTo>
                    <a:pt x="2367" y="195"/>
                  </a:lnTo>
                  <a:lnTo>
                    <a:pt x="2374" y="178"/>
                  </a:lnTo>
                  <a:lnTo>
                    <a:pt x="2382" y="161"/>
                  </a:lnTo>
                  <a:lnTo>
                    <a:pt x="2389" y="144"/>
                  </a:lnTo>
                  <a:lnTo>
                    <a:pt x="2396" y="126"/>
                  </a:lnTo>
                  <a:lnTo>
                    <a:pt x="2404" y="108"/>
                  </a:lnTo>
                  <a:lnTo>
                    <a:pt x="2411" y="91"/>
                  </a:lnTo>
                  <a:lnTo>
                    <a:pt x="2419" y="73"/>
                  </a:lnTo>
                  <a:lnTo>
                    <a:pt x="2426" y="55"/>
                  </a:lnTo>
                  <a:lnTo>
                    <a:pt x="2434" y="37"/>
                  </a:lnTo>
                  <a:lnTo>
                    <a:pt x="2441" y="18"/>
                  </a:lnTo>
                  <a:lnTo>
                    <a:pt x="2449" y="0"/>
                  </a:lnTo>
                </a:path>
              </a:pathLst>
            </a:custGeom>
            <a:noFill/>
            <a:ln w="38100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5" name="Freeform 181"/>
            <p:cNvSpPr>
              <a:spLocks/>
            </p:cNvSpPr>
            <p:nvPr/>
          </p:nvSpPr>
          <p:spPr bwMode="auto">
            <a:xfrm rot="252653" flipH="1">
              <a:off x="4711083" y="4022806"/>
              <a:ext cx="1399462" cy="1572052"/>
            </a:xfrm>
            <a:custGeom>
              <a:avLst/>
              <a:gdLst>
                <a:gd name="T0" fmla="*/ 13 w 856"/>
                <a:gd name="T1" fmla="*/ 38 h 1270"/>
                <a:gd name="T2" fmla="*/ 32 w 856"/>
                <a:gd name="T3" fmla="*/ 94 h 1270"/>
                <a:gd name="T4" fmla="*/ 51 w 856"/>
                <a:gd name="T5" fmla="*/ 148 h 1270"/>
                <a:gd name="T6" fmla="*/ 70 w 856"/>
                <a:gd name="T7" fmla="*/ 201 h 1270"/>
                <a:gd name="T8" fmla="*/ 90 w 856"/>
                <a:gd name="T9" fmla="*/ 253 h 1270"/>
                <a:gd name="T10" fmla="*/ 109 w 856"/>
                <a:gd name="T11" fmla="*/ 303 h 1270"/>
                <a:gd name="T12" fmla="*/ 128 w 856"/>
                <a:gd name="T13" fmla="*/ 352 h 1270"/>
                <a:gd name="T14" fmla="*/ 148 w 856"/>
                <a:gd name="T15" fmla="*/ 400 h 1270"/>
                <a:gd name="T16" fmla="*/ 167 w 856"/>
                <a:gd name="T17" fmla="*/ 447 h 1270"/>
                <a:gd name="T18" fmla="*/ 186 w 856"/>
                <a:gd name="T19" fmla="*/ 492 h 1270"/>
                <a:gd name="T20" fmla="*/ 205 w 856"/>
                <a:gd name="T21" fmla="*/ 537 h 1270"/>
                <a:gd name="T22" fmla="*/ 225 w 856"/>
                <a:gd name="T23" fmla="*/ 579 h 1270"/>
                <a:gd name="T24" fmla="*/ 244 w 856"/>
                <a:gd name="T25" fmla="*/ 621 h 1270"/>
                <a:gd name="T26" fmla="*/ 263 w 856"/>
                <a:gd name="T27" fmla="*/ 661 h 1270"/>
                <a:gd name="T28" fmla="*/ 282 w 856"/>
                <a:gd name="T29" fmla="*/ 700 h 1270"/>
                <a:gd name="T30" fmla="*/ 302 w 856"/>
                <a:gd name="T31" fmla="*/ 738 h 1270"/>
                <a:gd name="T32" fmla="*/ 321 w 856"/>
                <a:gd name="T33" fmla="*/ 774 h 1270"/>
                <a:gd name="T34" fmla="*/ 340 w 856"/>
                <a:gd name="T35" fmla="*/ 809 h 1270"/>
                <a:gd name="T36" fmla="*/ 360 w 856"/>
                <a:gd name="T37" fmla="*/ 843 h 1270"/>
                <a:gd name="T38" fmla="*/ 379 w 856"/>
                <a:gd name="T39" fmla="*/ 875 h 1270"/>
                <a:gd name="T40" fmla="*/ 398 w 856"/>
                <a:gd name="T41" fmla="*/ 906 h 1270"/>
                <a:gd name="T42" fmla="*/ 417 w 856"/>
                <a:gd name="T43" fmla="*/ 936 h 1270"/>
                <a:gd name="T44" fmla="*/ 437 w 856"/>
                <a:gd name="T45" fmla="*/ 965 h 1270"/>
                <a:gd name="T46" fmla="*/ 456 w 856"/>
                <a:gd name="T47" fmla="*/ 992 h 1270"/>
                <a:gd name="T48" fmla="*/ 475 w 856"/>
                <a:gd name="T49" fmla="*/ 1018 h 1270"/>
                <a:gd name="T50" fmla="*/ 494 w 856"/>
                <a:gd name="T51" fmla="*/ 1043 h 1270"/>
                <a:gd name="T52" fmla="*/ 514 w 856"/>
                <a:gd name="T53" fmla="*/ 1067 h 1270"/>
                <a:gd name="T54" fmla="*/ 533 w 856"/>
                <a:gd name="T55" fmla="*/ 1089 h 1270"/>
                <a:gd name="T56" fmla="*/ 552 w 856"/>
                <a:gd name="T57" fmla="*/ 1110 h 1270"/>
                <a:gd name="T58" fmla="*/ 572 w 856"/>
                <a:gd name="T59" fmla="*/ 1130 h 1270"/>
                <a:gd name="T60" fmla="*/ 591 w 856"/>
                <a:gd name="T61" fmla="*/ 1148 h 1270"/>
                <a:gd name="T62" fmla="*/ 610 w 856"/>
                <a:gd name="T63" fmla="*/ 1165 h 1270"/>
                <a:gd name="T64" fmla="*/ 629 w 856"/>
                <a:gd name="T65" fmla="*/ 1181 h 1270"/>
                <a:gd name="T66" fmla="*/ 649 w 856"/>
                <a:gd name="T67" fmla="*/ 1195 h 1270"/>
                <a:gd name="T68" fmla="*/ 668 w 856"/>
                <a:gd name="T69" fmla="*/ 1208 h 1270"/>
                <a:gd name="T70" fmla="*/ 687 w 856"/>
                <a:gd name="T71" fmla="*/ 1220 h 1270"/>
                <a:gd name="T72" fmla="*/ 706 w 856"/>
                <a:gd name="T73" fmla="*/ 1231 h 1270"/>
                <a:gd name="T74" fmla="*/ 726 w 856"/>
                <a:gd name="T75" fmla="*/ 1240 h 1270"/>
                <a:gd name="T76" fmla="*/ 745 w 856"/>
                <a:gd name="T77" fmla="*/ 1248 h 1270"/>
                <a:gd name="T78" fmla="*/ 764 w 856"/>
                <a:gd name="T79" fmla="*/ 1255 h 1270"/>
                <a:gd name="T80" fmla="*/ 784 w 856"/>
                <a:gd name="T81" fmla="*/ 1261 h 1270"/>
                <a:gd name="T82" fmla="*/ 803 w 856"/>
                <a:gd name="T83" fmla="*/ 1265 h 1270"/>
                <a:gd name="T84" fmla="*/ 822 w 856"/>
                <a:gd name="T85" fmla="*/ 1268 h 1270"/>
                <a:gd name="T86" fmla="*/ 841 w 856"/>
                <a:gd name="T87" fmla="*/ 1269 h 1270"/>
                <a:gd name="T88" fmla="*/ 856 w 856"/>
                <a:gd name="T89" fmla="*/ 1270 h 127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856"/>
                <a:gd name="T136" fmla="*/ 0 h 1270"/>
                <a:gd name="T137" fmla="*/ 856 w 856"/>
                <a:gd name="T138" fmla="*/ 1270 h 127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856" h="1270">
                  <a:moveTo>
                    <a:pt x="0" y="0"/>
                  </a:moveTo>
                  <a:lnTo>
                    <a:pt x="6" y="19"/>
                  </a:lnTo>
                  <a:lnTo>
                    <a:pt x="13" y="38"/>
                  </a:lnTo>
                  <a:lnTo>
                    <a:pt x="19" y="57"/>
                  </a:lnTo>
                  <a:lnTo>
                    <a:pt x="26" y="75"/>
                  </a:lnTo>
                  <a:lnTo>
                    <a:pt x="32" y="94"/>
                  </a:lnTo>
                  <a:lnTo>
                    <a:pt x="38" y="112"/>
                  </a:lnTo>
                  <a:lnTo>
                    <a:pt x="45" y="130"/>
                  </a:lnTo>
                  <a:lnTo>
                    <a:pt x="51" y="148"/>
                  </a:lnTo>
                  <a:lnTo>
                    <a:pt x="57" y="166"/>
                  </a:lnTo>
                  <a:lnTo>
                    <a:pt x="64" y="184"/>
                  </a:lnTo>
                  <a:lnTo>
                    <a:pt x="70" y="201"/>
                  </a:lnTo>
                  <a:lnTo>
                    <a:pt x="77" y="219"/>
                  </a:lnTo>
                  <a:lnTo>
                    <a:pt x="83" y="236"/>
                  </a:lnTo>
                  <a:lnTo>
                    <a:pt x="90" y="253"/>
                  </a:lnTo>
                  <a:lnTo>
                    <a:pt x="96" y="270"/>
                  </a:lnTo>
                  <a:lnTo>
                    <a:pt x="102" y="287"/>
                  </a:lnTo>
                  <a:lnTo>
                    <a:pt x="109" y="303"/>
                  </a:lnTo>
                  <a:lnTo>
                    <a:pt x="115" y="320"/>
                  </a:lnTo>
                  <a:lnTo>
                    <a:pt x="122" y="336"/>
                  </a:lnTo>
                  <a:lnTo>
                    <a:pt x="128" y="352"/>
                  </a:lnTo>
                  <a:lnTo>
                    <a:pt x="135" y="369"/>
                  </a:lnTo>
                  <a:lnTo>
                    <a:pt x="141" y="385"/>
                  </a:lnTo>
                  <a:lnTo>
                    <a:pt x="148" y="400"/>
                  </a:lnTo>
                  <a:lnTo>
                    <a:pt x="154" y="416"/>
                  </a:lnTo>
                  <a:lnTo>
                    <a:pt x="161" y="432"/>
                  </a:lnTo>
                  <a:lnTo>
                    <a:pt x="167" y="447"/>
                  </a:lnTo>
                  <a:lnTo>
                    <a:pt x="173" y="462"/>
                  </a:lnTo>
                  <a:lnTo>
                    <a:pt x="180" y="478"/>
                  </a:lnTo>
                  <a:lnTo>
                    <a:pt x="186" y="492"/>
                  </a:lnTo>
                  <a:lnTo>
                    <a:pt x="193" y="507"/>
                  </a:lnTo>
                  <a:lnTo>
                    <a:pt x="199" y="522"/>
                  </a:lnTo>
                  <a:lnTo>
                    <a:pt x="205" y="537"/>
                  </a:lnTo>
                  <a:lnTo>
                    <a:pt x="212" y="551"/>
                  </a:lnTo>
                  <a:lnTo>
                    <a:pt x="218" y="565"/>
                  </a:lnTo>
                  <a:lnTo>
                    <a:pt x="225" y="579"/>
                  </a:lnTo>
                  <a:lnTo>
                    <a:pt x="231" y="593"/>
                  </a:lnTo>
                  <a:lnTo>
                    <a:pt x="237" y="607"/>
                  </a:lnTo>
                  <a:lnTo>
                    <a:pt x="244" y="621"/>
                  </a:lnTo>
                  <a:lnTo>
                    <a:pt x="250" y="634"/>
                  </a:lnTo>
                  <a:lnTo>
                    <a:pt x="257" y="648"/>
                  </a:lnTo>
                  <a:lnTo>
                    <a:pt x="263" y="661"/>
                  </a:lnTo>
                  <a:lnTo>
                    <a:pt x="270" y="674"/>
                  </a:lnTo>
                  <a:lnTo>
                    <a:pt x="276" y="687"/>
                  </a:lnTo>
                  <a:lnTo>
                    <a:pt x="282" y="700"/>
                  </a:lnTo>
                  <a:lnTo>
                    <a:pt x="289" y="713"/>
                  </a:lnTo>
                  <a:lnTo>
                    <a:pt x="295" y="725"/>
                  </a:lnTo>
                  <a:lnTo>
                    <a:pt x="302" y="738"/>
                  </a:lnTo>
                  <a:lnTo>
                    <a:pt x="308" y="750"/>
                  </a:lnTo>
                  <a:lnTo>
                    <a:pt x="315" y="762"/>
                  </a:lnTo>
                  <a:lnTo>
                    <a:pt x="321" y="774"/>
                  </a:lnTo>
                  <a:lnTo>
                    <a:pt x="327" y="786"/>
                  </a:lnTo>
                  <a:lnTo>
                    <a:pt x="334" y="797"/>
                  </a:lnTo>
                  <a:lnTo>
                    <a:pt x="340" y="809"/>
                  </a:lnTo>
                  <a:lnTo>
                    <a:pt x="347" y="821"/>
                  </a:lnTo>
                  <a:lnTo>
                    <a:pt x="353" y="832"/>
                  </a:lnTo>
                  <a:lnTo>
                    <a:pt x="360" y="843"/>
                  </a:lnTo>
                  <a:lnTo>
                    <a:pt x="366" y="854"/>
                  </a:lnTo>
                  <a:lnTo>
                    <a:pt x="372" y="865"/>
                  </a:lnTo>
                  <a:lnTo>
                    <a:pt x="379" y="875"/>
                  </a:lnTo>
                  <a:lnTo>
                    <a:pt x="385" y="886"/>
                  </a:lnTo>
                  <a:lnTo>
                    <a:pt x="392" y="896"/>
                  </a:lnTo>
                  <a:lnTo>
                    <a:pt x="398" y="906"/>
                  </a:lnTo>
                  <a:lnTo>
                    <a:pt x="405" y="917"/>
                  </a:lnTo>
                  <a:lnTo>
                    <a:pt x="411" y="927"/>
                  </a:lnTo>
                  <a:lnTo>
                    <a:pt x="417" y="936"/>
                  </a:lnTo>
                  <a:lnTo>
                    <a:pt x="424" y="946"/>
                  </a:lnTo>
                  <a:lnTo>
                    <a:pt x="430" y="955"/>
                  </a:lnTo>
                  <a:lnTo>
                    <a:pt x="437" y="965"/>
                  </a:lnTo>
                  <a:lnTo>
                    <a:pt x="443" y="974"/>
                  </a:lnTo>
                  <a:lnTo>
                    <a:pt x="449" y="983"/>
                  </a:lnTo>
                  <a:lnTo>
                    <a:pt x="456" y="992"/>
                  </a:lnTo>
                  <a:lnTo>
                    <a:pt x="462" y="1001"/>
                  </a:lnTo>
                  <a:lnTo>
                    <a:pt x="469" y="1010"/>
                  </a:lnTo>
                  <a:lnTo>
                    <a:pt x="475" y="1018"/>
                  </a:lnTo>
                  <a:lnTo>
                    <a:pt x="482" y="1027"/>
                  </a:lnTo>
                  <a:lnTo>
                    <a:pt x="488" y="1035"/>
                  </a:lnTo>
                  <a:lnTo>
                    <a:pt x="494" y="1043"/>
                  </a:lnTo>
                  <a:lnTo>
                    <a:pt x="501" y="1051"/>
                  </a:lnTo>
                  <a:lnTo>
                    <a:pt x="507" y="1059"/>
                  </a:lnTo>
                  <a:lnTo>
                    <a:pt x="514" y="1067"/>
                  </a:lnTo>
                  <a:lnTo>
                    <a:pt x="520" y="1074"/>
                  </a:lnTo>
                  <a:lnTo>
                    <a:pt x="527" y="1082"/>
                  </a:lnTo>
                  <a:lnTo>
                    <a:pt x="533" y="1089"/>
                  </a:lnTo>
                  <a:lnTo>
                    <a:pt x="540" y="1096"/>
                  </a:lnTo>
                  <a:lnTo>
                    <a:pt x="546" y="1103"/>
                  </a:lnTo>
                  <a:lnTo>
                    <a:pt x="552" y="1110"/>
                  </a:lnTo>
                  <a:lnTo>
                    <a:pt x="559" y="1117"/>
                  </a:lnTo>
                  <a:lnTo>
                    <a:pt x="565" y="1123"/>
                  </a:lnTo>
                  <a:lnTo>
                    <a:pt x="572" y="1130"/>
                  </a:lnTo>
                  <a:lnTo>
                    <a:pt x="578" y="1136"/>
                  </a:lnTo>
                  <a:lnTo>
                    <a:pt x="585" y="1142"/>
                  </a:lnTo>
                  <a:lnTo>
                    <a:pt x="591" y="1148"/>
                  </a:lnTo>
                  <a:lnTo>
                    <a:pt x="597" y="1154"/>
                  </a:lnTo>
                  <a:lnTo>
                    <a:pt x="604" y="1159"/>
                  </a:lnTo>
                  <a:lnTo>
                    <a:pt x="610" y="1165"/>
                  </a:lnTo>
                  <a:lnTo>
                    <a:pt x="616" y="1170"/>
                  </a:lnTo>
                  <a:lnTo>
                    <a:pt x="623" y="1176"/>
                  </a:lnTo>
                  <a:lnTo>
                    <a:pt x="629" y="1181"/>
                  </a:lnTo>
                  <a:lnTo>
                    <a:pt x="636" y="1186"/>
                  </a:lnTo>
                  <a:lnTo>
                    <a:pt x="642" y="1190"/>
                  </a:lnTo>
                  <a:lnTo>
                    <a:pt x="649" y="1195"/>
                  </a:lnTo>
                  <a:lnTo>
                    <a:pt x="655" y="1200"/>
                  </a:lnTo>
                  <a:lnTo>
                    <a:pt x="661" y="1204"/>
                  </a:lnTo>
                  <a:lnTo>
                    <a:pt x="668" y="1208"/>
                  </a:lnTo>
                  <a:lnTo>
                    <a:pt x="674" y="1213"/>
                  </a:lnTo>
                  <a:lnTo>
                    <a:pt x="681" y="1216"/>
                  </a:lnTo>
                  <a:lnTo>
                    <a:pt x="687" y="1220"/>
                  </a:lnTo>
                  <a:lnTo>
                    <a:pt x="694" y="1224"/>
                  </a:lnTo>
                  <a:lnTo>
                    <a:pt x="700" y="1227"/>
                  </a:lnTo>
                  <a:lnTo>
                    <a:pt x="706" y="1231"/>
                  </a:lnTo>
                  <a:lnTo>
                    <a:pt x="713" y="1234"/>
                  </a:lnTo>
                  <a:lnTo>
                    <a:pt x="719" y="1237"/>
                  </a:lnTo>
                  <a:lnTo>
                    <a:pt x="726" y="1240"/>
                  </a:lnTo>
                  <a:lnTo>
                    <a:pt x="732" y="1243"/>
                  </a:lnTo>
                  <a:lnTo>
                    <a:pt x="739" y="1246"/>
                  </a:lnTo>
                  <a:lnTo>
                    <a:pt x="745" y="1248"/>
                  </a:lnTo>
                  <a:lnTo>
                    <a:pt x="752" y="1251"/>
                  </a:lnTo>
                  <a:lnTo>
                    <a:pt x="758" y="1253"/>
                  </a:lnTo>
                  <a:lnTo>
                    <a:pt x="764" y="1255"/>
                  </a:lnTo>
                  <a:lnTo>
                    <a:pt x="771" y="1257"/>
                  </a:lnTo>
                  <a:lnTo>
                    <a:pt x="777" y="1259"/>
                  </a:lnTo>
                  <a:lnTo>
                    <a:pt x="784" y="1261"/>
                  </a:lnTo>
                  <a:lnTo>
                    <a:pt x="790" y="1262"/>
                  </a:lnTo>
                  <a:lnTo>
                    <a:pt x="797" y="1264"/>
                  </a:lnTo>
                  <a:lnTo>
                    <a:pt x="803" y="1265"/>
                  </a:lnTo>
                  <a:lnTo>
                    <a:pt x="809" y="1266"/>
                  </a:lnTo>
                  <a:lnTo>
                    <a:pt x="816" y="1267"/>
                  </a:lnTo>
                  <a:lnTo>
                    <a:pt x="822" y="1268"/>
                  </a:lnTo>
                  <a:lnTo>
                    <a:pt x="828" y="1269"/>
                  </a:lnTo>
                  <a:lnTo>
                    <a:pt x="835" y="1269"/>
                  </a:lnTo>
                  <a:lnTo>
                    <a:pt x="841" y="1269"/>
                  </a:lnTo>
                  <a:lnTo>
                    <a:pt x="848" y="1270"/>
                  </a:lnTo>
                  <a:lnTo>
                    <a:pt x="854" y="1270"/>
                  </a:lnTo>
                  <a:lnTo>
                    <a:pt x="856" y="1270"/>
                  </a:lnTo>
                </a:path>
              </a:pathLst>
            </a:custGeom>
            <a:noFill/>
            <a:ln w="50800" cap="flat">
              <a:solidFill>
                <a:srgbClr val="7030A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2" name="Slide Number Placeholder 238"/>
          <p:cNvSpPr>
            <a:spLocks noGrp="1"/>
          </p:cNvSpPr>
          <p:nvPr>
            <p:ph type="sldNum" sz="quarter" idx="12"/>
          </p:nvPr>
        </p:nvSpPr>
        <p:spPr bwMode="auto">
          <a:xfrm>
            <a:off x="6573838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8A7F59D-90BF-4A2A-BED9-F3B42E105AF0}" type="slidenum">
              <a:rPr lang="en-IE">
                <a:solidFill>
                  <a:srgbClr val="990033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IE">
              <a:solidFill>
                <a:srgbClr val="990033"/>
              </a:solidFill>
              <a:cs typeface="Arial" charset="0"/>
            </a:endParaRPr>
          </a:p>
        </p:txBody>
      </p:sp>
      <p:sp>
        <p:nvSpPr>
          <p:cNvPr id="20483" name="TextBox 242"/>
          <p:cNvSpPr txBox="1">
            <a:spLocks noChangeArrowheads="1"/>
          </p:cNvSpPr>
          <p:nvPr/>
        </p:nvSpPr>
        <p:spPr bwMode="auto">
          <a:xfrm>
            <a:off x="442913" y="458788"/>
            <a:ext cx="7881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The slope function is…		f’(x) is…	           dy/dx is…	</a:t>
            </a:r>
          </a:p>
        </p:txBody>
      </p:sp>
      <p:grpSp>
        <p:nvGrpSpPr>
          <p:cNvPr id="20484" name="Group 5"/>
          <p:cNvGrpSpPr>
            <a:grpSpLocks/>
          </p:cNvGrpSpPr>
          <p:nvPr/>
        </p:nvGrpSpPr>
        <p:grpSpPr bwMode="auto">
          <a:xfrm>
            <a:off x="712788" y="852488"/>
            <a:ext cx="7754937" cy="2936875"/>
            <a:chOff x="165610" y="1409552"/>
            <a:chExt cx="8729689" cy="4284673"/>
          </a:xfrm>
        </p:grpSpPr>
        <p:grpSp>
          <p:nvGrpSpPr>
            <p:cNvPr id="20498" name="Group 696"/>
            <p:cNvGrpSpPr>
              <a:grpSpLocks noChangeAspect="1"/>
            </p:cNvGrpSpPr>
            <p:nvPr/>
          </p:nvGrpSpPr>
          <p:grpSpPr bwMode="auto">
            <a:xfrm>
              <a:off x="165610" y="1409552"/>
              <a:ext cx="8729689" cy="4284673"/>
              <a:chOff x="-279" y="541"/>
              <a:chExt cx="6327" cy="3246"/>
            </a:xfrm>
          </p:grpSpPr>
          <p:sp>
            <p:nvSpPr>
              <p:cNvPr id="20516" name="AutoShape 695"/>
              <p:cNvSpPr>
                <a:spLocks noChangeAspect="1" noChangeArrowheads="1" noTextEdit="1"/>
              </p:cNvSpPr>
              <p:nvPr/>
            </p:nvSpPr>
            <p:spPr bwMode="auto">
              <a:xfrm>
                <a:off x="-279" y="541"/>
                <a:ext cx="6318" cy="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517" name="Group 897"/>
              <p:cNvGrpSpPr>
                <a:grpSpLocks/>
              </p:cNvGrpSpPr>
              <p:nvPr/>
            </p:nvGrpSpPr>
            <p:grpSpPr bwMode="auto">
              <a:xfrm>
                <a:off x="-173" y="649"/>
                <a:ext cx="6221" cy="3138"/>
                <a:chOff x="-173" y="649"/>
                <a:chExt cx="6221" cy="3138"/>
              </a:xfrm>
            </p:grpSpPr>
            <p:sp>
              <p:nvSpPr>
                <p:cNvPr id="20542" name="Rectangle 697"/>
                <p:cNvSpPr>
                  <a:spLocks noChangeArrowheads="1"/>
                </p:cNvSpPr>
                <p:nvPr/>
              </p:nvSpPr>
              <p:spPr bwMode="auto">
                <a:xfrm>
                  <a:off x="-95" y="649"/>
                  <a:ext cx="6143" cy="313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IE">
                    <a:solidFill>
                      <a:srgbClr val="990033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0543" name="Line 69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44" name="Line 699"/>
                <p:cNvSpPr>
                  <a:spLocks noChangeShapeType="1"/>
                </p:cNvSpPr>
                <p:nvPr/>
              </p:nvSpPr>
              <p:spPr bwMode="auto">
                <a:xfrm flipV="1">
                  <a:off x="-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45" name="Line 700"/>
                <p:cNvSpPr>
                  <a:spLocks noChangeShapeType="1"/>
                </p:cNvSpPr>
                <p:nvPr/>
              </p:nvSpPr>
              <p:spPr bwMode="auto">
                <a:xfrm flipV="1">
                  <a:off x="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46" name="Line 701"/>
                <p:cNvSpPr>
                  <a:spLocks noChangeShapeType="1"/>
                </p:cNvSpPr>
                <p:nvPr/>
              </p:nvSpPr>
              <p:spPr bwMode="auto">
                <a:xfrm flipV="1">
                  <a:off x="1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47" name="Line 702"/>
                <p:cNvSpPr>
                  <a:spLocks noChangeShapeType="1"/>
                </p:cNvSpPr>
                <p:nvPr/>
              </p:nvSpPr>
              <p:spPr bwMode="auto">
                <a:xfrm flipV="1">
                  <a:off x="2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48" name="Line 703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49" name="Line 704"/>
                <p:cNvSpPr>
                  <a:spLocks noChangeShapeType="1"/>
                </p:cNvSpPr>
                <p:nvPr/>
              </p:nvSpPr>
              <p:spPr bwMode="auto">
                <a:xfrm flipV="1">
                  <a:off x="4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0" name="Line 705"/>
                <p:cNvSpPr>
                  <a:spLocks noChangeShapeType="1"/>
                </p:cNvSpPr>
                <p:nvPr/>
              </p:nvSpPr>
              <p:spPr bwMode="auto">
                <a:xfrm flipV="1">
                  <a:off x="5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1" name="Line 706"/>
                <p:cNvSpPr>
                  <a:spLocks noChangeShapeType="1"/>
                </p:cNvSpPr>
                <p:nvPr/>
              </p:nvSpPr>
              <p:spPr bwMode="auto">
                <a:xfrm flipV="1">
                  <a:off x="6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2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7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3" name="Line 708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4" name="Line 709"/>
                <p:cNvSpPr>
                  <a:spLocks noChangeShapeType="1"/>
                </p:cNvSpPr>
                <p:nvPr/>
              </p:nvSpPr>
              <p:spPr bwMode="auto">
                <a:xfrm flipV="1">
                  <a:off x="9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5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10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6" name="Line 711"/>
                <p:cNvSpPr>
                  <a:spLocks noChangeShapeType="1"/>
                </p:cNvSpPr>
                <p:nvPr/>
              </p:nvSpPr>
              <p:spPr bwMode="auto">
                <a:xfrm flipV="1">
                  <a:off x="11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7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12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8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9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14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0" name="Line 715"/>
                <p:cNvSpPr>
                  <a:spLocks noChangeShapeType="1"/>
                </p:cNvSpPr>
                <p:nvPr/>
              </p:nvSpPr>
              <p:spPr bwMode="auto">
                <a:xfrm flipV="1">
                  <a:off x="15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1" name="Line 716"/>
                <p:cNvSpPr>
                  <a:spLocks noChangeShapeType="1"/>
                </p:cNvSpPr>
                <p:nvPr/>
              </p:nvSpPr>
              <p:spPr bwMode="auto">
                <a:xfrm flipV="1">
                  <a:off x="16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2" name="Line 717"/>
                <p:cNvSpPr>
                  <a:spLocks noChangeShapeType="1"/>
                </p:cNvSpPr>
                <p:nvPr/>
              </p:nvSpPr>
              <p:spPr bwMode="auto">
                <a:xfrm flipV="1">
                  <a:off x="17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3" name="Line 718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4" name="Line 719"/>
                <p:cNvSpPr>
                  <a:spLocks noChangeShapeType="1"/>
                </p:cNvSpPr>
                <p:nvPr/>
              </p:nvSpPr>
              <p:spPr bwMode="auto">
                <a:xfrm flipV="1">
                  <a:off x="19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5" name="Line 720"/>
                <p:cNvSpPr>
                  <a:spLocks noChangeShapeType="1"/>
                </p:cNvSpPr>
                <p:nvPr/>
              </p:nvSpPr>
              <p:spPr bwMode="auto">
                <a:xfrm flipV="1">
                  <a:off x="20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6" name="Line 721"/>
                <p:cNvSpPr>
                  <a:spLocks noChangeShapeType="1"/>
                </p:cNvSpPr>
                <p:nvPr/>
              </p:nvSpPr>
              <p:spPr bwMode="auto">
                <a:xfrm flipV="1">
                  <a:off x="21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7" name="Line 722"/>
                <p:cNvSpPr>
                  <a:spLocks noChangeShapeType="1"/>
                </p:cNvSpPr>
                <p:nvPr/>
              </p:nvSpPr>
              <p:spPr bwMode="auto">
                <a:xfrm flipV="1">
                  <a:off x="22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8" name="Line 723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69" name="Line 724"/>
                <p:cNvSpPr>
                  <a:spLocks noChangeShapeType="1"/>
                </p:cNvSpPr>
                <p:nvPr/>
              </p:nvSpPr>
              <p:spPr bwMode="auto">
                <a:xfrm flipV="1">
                  <a:off x="24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0" name="Line 725"/>
                <p:cNvSpPr>
                  <a:spLocks noChangeShapeType="1"/>
                </p:cNvSpPr>
                <p:nvPr/>
              </p:nvSpPr>
              <p:spPr bwMode="auto">
                <a:xfrm flipV="1">
                  <a:off x="25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1" name="Line 726"/>
                <p:cNvSpPr>
                  <a:spLocks noChangeShapeType="1"/>
                </p:cNvSpPr>
                <p:nvPr/>
              </p:nvSpPr>
              <p:spPr bwMode="auto">
                <a:xfrm flipV="1">
                  <a:off x="26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2" name="Line 727"/>
                <p:cNvSpPr>
                  <a:spLocks noChangeShapeType="1"/>
                </p:cNvSpPr>
                <p:nvPr/>
              </p:nvSpPr>
              <p:spPr bwMode="auto">
                <a:xfrm flipV="1">
                  <a:off x="27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3" name="Line 72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4" name="Line 729"/>
                <p:cNvSpPr>
                  <a:spLocks noChangeShapeType="1"/>
                </p:cNvSpPr>
                <p:nvPr/>
              </p:nvSpPr>
              <p:spPr bwMode="auto">
                <a:xfrm flipV="1">
                  <a:off x="29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5" name="Line 730"/>
                <p:cNvSpPr>
                  <a:spLocks noChangeShapeType="1"/>
                </p:cNvSpPr>
                <p:nvPr/>
              </p:nvSpPr>
              <p:spPr bwMode="auto">
                <a:xfrm flipV="1">
                  <a:off x="30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6" name="Line 731"/>
                <p:cNvSpPr>
                  <a:spLocks noChangeShapeType="1"/>
                </p:cNvSpPr>
                <p:nvPr/>
              </p:nvSpPr>
              <p:spPr bwMode="auto">
                <a:xfrm flipV="1">
                  <a:off x="31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7" name="Line 732"/>
                <p:cNvSpPr>
                  <a:spLocks noChangeShapeType="1"/>
                </p:cNvSpPr>
                <p:nvPr/>
              </p:nvSpPr>
              <p:spPr bwMode="auto">
                <a:xfrm flipV="1">
                  <a:off x="32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8" name="Line 733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9" name="Line 734"/>
                <p:cNvSpPr>
                  <a:spLocks noChangeShapeType="1"/>
                </p:cNvSpPr>
                <p:nvPr/>
              </p:nvSpPr>
              <p:spPr bwMode="auto">
                <a:xfrm flipV="1">
                  <a:off x="34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0" name="Line 735"/>
                <p:cNvSpPr>
                  <a:spLocks noChangeShapeType="1"/>
                </p:cNvSpPr>
                <p:nvPr/>
              </p:nvSpPr>
              <p:spPr bwMode="auto">
                <a:xfrm flipV="1">
                  <a:off x="357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1" name="Line 736"/>
                <p:cNvSpPr>
                  <a:spLocks noChangeShapeType="1"/>
                </p:cNvSpPr>
                <p:nvPr/>
              </p:nvSpPr>
              <p:spPr bwMode="auto">
                <a:xfrm flipV="1">
                  <a:off x="36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2" name="Line 737"/>
                <p:cNvSpPr>
                  <a:spLocks noChangeShapeType="1"/>
                </p:cNvSpPr>
                <p:nvPr/>
              </p:nvSpPr>
              <p:spPr bwMode="auto">
                <a:xfrm flipV="1">
                  <a:off x="37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3" name="Line 738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4" name="Line 739"/>
                <p:cNvSpPr>
                  <a:spLocks noChangeShapeType="1"/>
                </p:cNvSpPr>
                <p:nvPr/>
              </p:nvSpPr>
              <p:spPr bwMode="auto">
                <a:xfrm flipV="1">
                  <a:off x="39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5" name="Line 740"/>
                <p:cNvSpPr>
                  <a:spLocks noChangeShapeType="1"/>
                </p:cNvSpPr>
                <p:nvPr/>
              </p:nvSpPr>
              <p:spPr bwMode="auto">
                <a:xfrm flipV="1">
                  <a:off x="40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6" name="Line 741"/>
                <p:cNvSpPr>
                  <a:spLocks noChangeShapeType="1"/>
                </p:cNvSpPr>
                <p:nvPr/>
              </p:nvSpPr>
              <p:spPr bwMode="auto">
                <a:xfrm flipV="1">
                  <a:off x="41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7" name="Line 742"/>
                <p:cNvSpPr>
                  <a:spLocks noChangeShapeType="1"/>
                </p:cNvSpPr>
                <p:nvPr/>
              </p:nvSpPr>
              <p:spPr bwMode="auto">
                <a:xfrm flipV="1">
                  <a:off x="42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8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89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44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0" name="Line 745"/>
                <p:cNvSpPr>
                  <a:spLocks noChangeShapeType="1"/>
                </p:cNvSpPr>
                <p:nvPr/>
              </p:nvSpPr>
              <p:spPr bwMode="auto">
                <a:xfrm flipV="1">
                  <a:off x="45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1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6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2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47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3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4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9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5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50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6" name="Line 751"/>
                <p:cNvSpPr>
                  <a:spLocks noChangeShapeType="1"/>
                </p:cNvSpPr>
                <p:nvPr/>
              </p:nvSpPr>
              <p:spPr bwMode="auto">
                <a:xfrm flipV="1">
                  <a:off x="516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7" name="Line 752"/>
                <p:cNvSpPr>
                  <a:spLocks noChangeShapeType="1"/>
                </p:cNvSpPr>
                <p:nvPr/>
              </p:nvSpPr>
              <p:spPr bwMode="auto">
                <a:xfrm flipV="1">
                  <a:off x="52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8" name="Line 753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9" name="Line 754"/>
                <p:cNvSpPr>
                  <a:spLocks noChangeShapeType="1"/>
                </p:cNvSpPr>
                <p:nvPr/>
              </p:nvSpPr>
              <p:spPr bwMode="auto">
                <a:xfrm flipV="1">
                  <a:off x="54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0" name="Line 755"/>
                <p:cNvSpPr>
                  <a:spLocks noChangeShapeType="1"/>
                </p:cNvSpPr>
                <p:nvPr/>
              </p:nvSpPr>
              <p:spPr bwMode="auto">
                <a:xfrm flipV="1">
                  <a:off x="55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1" name="Line 756"/>
                <p:cNvSpPr>
                  <a:spLocks noChangeShapeType="1"/>
                </p:cNvSpPr>
                <p:nvPr/>
              </p:nvSpPr>
              <p:spPr bwMode="auto">
                <a:xfrm flipV="1">
                  <a:off x="56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2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57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3" name="Line 758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4" name="Line 759"/>
                <p:cNvSpPr>
                  <a:spLocks noChangeShapeType="1"/>
                </p:cNvSpPr>
                <p:nvPr/>
              </p:nvSpPr>
              <p:spPr bwMode="auto">
                <a:xfrm>
                  <a:off x="-110" y="362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5" name="Line 760"/>
                <p:cNvSpPr>
                  <a:spLocks noChangeShapeType="1"/>
                </p:cNvSpPr>
                <p:nvPr/>
              </p:nvSpPr>
              <p:spPr bwMode="auto">
                <a:xfrm>
                  <a:off x="-110" y="35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6" name="Line 761"/>
                <p:cNvSpPr>
                  <a:spLocks noChangeShapeType="1"/>
                </p:cNvSpPr>
                <p:nvPr/>
              </p:nvSpPr>
              <p:spPr bwMode="auto">
                <a:xfrm>
                  <a:off x="-110" y="35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7" name="Line 762"/>
                <p:cNvSpPr>
                  <a:spLocks noChangeShapeType="1"/>
                </p:cNvSpPr>
                <p:nvPr/>
              </p:nvSpPr>
              <p:spPr bwMode="auto">
                <a:xfrm>
                  <a:off x="-110" y="34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8" name="Line 763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9" name="Line 764"/>
                <p:cNvSpPr>
                  <a:spLocks noChangeShapeType="1"/>
                </p:cNvSpPr>
                <p:nvPr/>
              </p:nvSpPr>
              <p:spPr bwMode="auto">
                <a:xfrm>
                  <a:off x="-110" y="33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0" name="Line 765"/>
                <p:cNvSpPr>
                  <a:spLocks noChangeShapeType="1"/>
                </p:cNvSpPr>
                <p:nvPr/>
              </p:nvSpPr>
              <p:spPr bwMode="auto">
                <a:xfrm>
                  <a:off x="-110" y="33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1" name="Line 766"/>
                <p:cNvSpPr>
                  <a:spLocks noChangeShapeType="1"/>
                </p:cNvSpPr>
                <p:nvPr/>
              </p:nvSpPr>
              <p:spPr bwMode="auto">
                <a:xfrm>
                  <a:off x="-110" y="32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2" name="Line 767"/>
                <p:cNvSpPr>
                  <a:spLocks noChangeShapeType="1"/>
                </p:cNvSpPr>
                <p:nvPr/>
              </p:nvSpPr>
              <p:spPr bwMode="auto">
                <a:xfrm>
                  <a:off x="-110" y="32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3" name="Line 768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4" name="Line 769"/>
                <p:cNvSpPr>
                  <a:spLocks noChangeShapeType="1"/>
                </p:cNvSpPr>
                <p:nvPr/>
              </p:nvSpPr>
              <p:spPr bwMode="auto">
                <a:xfrm>
                  <a:off x="-110" y="312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5" name="Line 770"/>
                <p:cNvSpPr>
                  <a:spLocks noChangeShapeType="1"/>
                </p:cNvSpPr>
                <p:nvPr/>
              </p:nvSpPr>
              <p:spPr bwMode="auto">
                <a:xfrm>
                  <a:off x="-110" y="30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6" name="Line 771"/>
                <p:cNvSpPr>
                  <a:spLocks noChangeShapeType="1"/>
                </p:cNvSpPr>
                <p:nvPr/>
              </p:nvSpPr>
              <p:spPr bwMode="auto">
                <a:xfrm>
                  <a:off x="-110" y="30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7" name="Line 772"/>
                <p:cNvSpPr>
                  <a:spLocks noChangeShapeType="1"/>
                </p:cNvSpPr>
                <p:nvPr/>
              </p:nvSpPr>
              <p:spPr bwMode="auto">
                <a:xfrm>
                  <a:off x="-110" y="29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8" name="Line 773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19" name="Line 774"/>
                <p:cNvSpPr>
                  <a:spLocks noChangeShapeType="1"/>
                </p:cNvSpPr>
                <p:nvPr/>
              </p:nvSpPr>
              <p:spPr bwMode="auto">
                <a:xfrm>
                  <a:off x="-110" y="28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0" name="Line 775"/>
                <p:cNvSpPr>
                  <a:spLocks noChangeShapeType="1"/>
                </p:cNvSpPr>
                <p:nvPr/>
              </p:nvSpPr>
              <p:spPr bwMode="auto">
                <a:xfrm>
                  <a:off x="-110" y="28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1" name="Line 776"/>
                <p:cNvSpPr>
                  <a:spLocks noChangeShapeType="1"/>
                </p:cNvSpPr>
                <p:nvPr/>
              </p:nvSpPr>
              <p:spPr bwMode="auto">
                <a:xfrm>
                  <a:off x="-110" y="27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2" name="Line 777"/>
                <p:cNvSpPr>
                  <a:spLocks noChangeShapeType="1"/>
                </p:cNvSpPr>
                <p:nvPr/>
              </p:nvSpPr>
              <p:spPr bwMode="auto">
                <a:xfrm>
                  <a:off x="-110" y="27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3" name="Line 778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4" name="Line 779"/>
                <p:cNvSpPr>
                  <a:spLocks noChangeShapeType="1"/>
                </p:cNvSpPr>
                <p:nvPr/>
              </p:nvSpPr>
              <p:spPr bwMode="auto">
                <a:xfrm>
                  <a:off x="-110" y="26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5" name="Line 780"/>
                <p:cNvSpPr>
                  <a:spLocks noChangeShapeType="1"/>
                </p:cNvSpPr>
                <p:nvPr/>
              </p:nvSpPr>
              <p:spPr bwMode="auto">
                <a:xfrm>
                  <a:off x="-110" y="25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6" name="Line 781"/>
                <p:cNvSpPr>
                  <a:spLocks noChangeShapeType="1"/>
                </p:cNvSpPr>
                <p:nvPr/>
              </p:nvSpPr>
              <p:spPr bwMode="auto">
                <a:xfrm>
                  <a:off x="-110" y="25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7" name="Line 782"/>
                <p:cNvSpPr>
                  <a:spLocks noChangeShapeType="1"/>
                </p:cNvSpPr>
                <p:nvPr/>
              </p:nvSpPr>
              <p:spPr bwMode="auto">
                <a:xfrm>
                  <a:off x="-110" y="24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8" name="Line 783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9" name="Line 784"/>
                <p:cNvSpPr>
                  <a:spLocks noChangeShapeType="1"/>
                </p:cNvSpPr>
                <p:nvPr/>
              </p:nvSpPr>
              <p:spPr bwMode="auto">
                <a:xfrm>
                  <a:off x="-110" y="23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0" name="Line 785"/>
                <p:cNvSpPr>
                  <a:spLocks noChangeShapeType="1"/>
                </p:cNvSpPr>
                <p:nvPr/>
              </p:nvSpPr>
              <p:spPr bwMode="auto">
                <a:xfrm>
                  <a:off x="-110" y="23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1" name="Line 786"/>
                <p:cNvSpPr>
                  <a:spLocks noChangeShapeType="1"/>
                </p:cNvSpPr>
                <p:nvPr/>
              </p:nvSpPr>
              <p:spPr bwMode="auto">
                <a:xfrm>
                  <a:off x="-110" y="22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2" name="Line 787"/>
                <p:cNvSpPr>
                  <a:spLocks noChangeShapeType="1"/>
                </p:cNvSpPr>
                <p:nvPr/>
              </p:nvSpPr>
              <p:spPr bwMode="auto">
                <a:xfrm>
                  <a:off x="-110" y="22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3" name="Line 788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4" name="Line 789"/>
                <p:cNvSpPr>
                  <a:spLocks noChangeShapeType="1"/>
                </p:cNvSpPr>
                <p:nvPr/>
              </p:nvSpPr>
              <p:spPr bwMode="auto">
                <a:xfrm>
                  <a:off x="-110" y="21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5" name="Line 790"/>
                <p:cNvSpPr>
                  <a:spLocks noChangeShapeType="1"/>
                </p:cNvSpPr>
                <p:nvPr/>
              </p:nvSpPr>
              <p:spPr bwMode="auto">
                <a:xfrm>
                  <a:off x="-110" y="20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6" name="Line 791"/>
                <p:cNvSpPr>
                  <a:spLocks noChangeShapeType="1"/>
                </p:cNvSpPr>
                <p:nvPr/>
              </p:nvSpPr>
              <p:spPr bwMode="auto">
                <a:xfrm>
                  <a:off x="-110" y="20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7" name="Line 792"/>
                <p:cNvSpPr>
                  <a:spLocks noChangeShapeType="1"/>
                </p:cNvSpPr>
                <p:nvPr/>
              </p:nvSpPr>
              <p:spPr bwMode="auto">
                <a:xfrm>
                  <a:off x="-110" y="19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8" name="Line 793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9" name="Line 794"/>
                <p:cNvSpPr>
                  <a:spLocks noChangeShapeType="1"/>
                </p:cNvSpPr>
                <p:nvPr/>
              </p:nvSpPr>
              <p:spPr bwMode="auto">
                <a:xfrm>
                  <a:off x="-110" y="18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0" name="Line 795"/>
                <p:cNvSpPr>
                  <a:spLocks noChangeShapeType="1"/>
                </p:cNvSpPr>
                <p:nvPr/>
              </p:nvSpPr>
              <p:spPr bwMode="auto">
                <a:xfrm>
                  <a:off x="-110" y="18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1" name="Line 796"/>
                <p:cNvSpPr>
                  <a:spLocks noChangeShapeType="1"/>
                </p:cNvSpPr>
                <p:nvPr/>
              </p:nvSpPr>
              <p:spPr bwMode="auto">
                <a:xfrm>
                  <a:off x="-110" y="17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2" name="Line 797"/>
                <p:cNvSpPr>
                  <a:spLocks noChangeShapeType="1"/>
                </p:cNvSpPr>
                <p:nvPr/>
              </p:nvSpPr>
              <p:spPr bwMode="auto">
                <a:xfrm>
                  <a:off x="-110" y="17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3" name="Line 798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4" name="Line 799"/>
                <p:cNvSpPr>
                  <a:spLocks noChangeShapeType="1"/>
                </p:cNvSpPr>
                <p:nvPr/>
              </p:nvSpPr>
              <p:spPr bwMode="auto">
                <a:xfrm>
                  <a:off x="-110" y="16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5" name="Line 800"/>
                <p:cNvSpPr>
                  <a:spLocks noChangeShapeType="1"/>
                </p:cNvSpPr>
                <p:nvPr/>
              </p:nvSpPr>
              <p:spPr bwMode="auto">
                <a:xfrm>
                  <a:off x="-110" y="15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6" name="Line 801"/>
                <p:cNvSpPr>
                  <a:spLocks noChangeShapeType="1"/>
                </p:cNvSpPr>
                <p:nvPr/>
              </p:nvSpPr>
              <p:spPr bwMode="auto">
                <a:xfrm>
                  <a:off x="-110" y="15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7" name="Line 802"/>
                <p:cNvSpPr>
                  <a:spLocks noChangeShapeType="1"/>
                </p:cNvSpPr>
                <p:nvPr/>
              </p:nvSpPr>
              <p:spPr bwMode="auto">
                <a:xfrm>
                  <a:off x="-110" y="14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8" name="Line 803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9" name="Line 804"/>
                <p:cNvSpPr>
                  <a:spLocks noChangeShapeType="1"/>
                </p:cNvSpPr>
                <p:nvPr/>
              </p:nvSpPr>
              <p:spPr bwMode="auto">
                <a:xfrm>
                  <a:off x="-110" y="13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0" name="Line 805"/>
                <p:cNvSpPr>
                  <a:spLocks noChangeShapeType="1"/>
                </p:cNvSpPr>
                <p:nvPr/>
              </p:nvSpPr>
              <p:spPr bwMode="auto">
                <a:xfrm>
                  <a:off x="-110" y="13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1" name="Line 806"/>
                <p:cNvSpPr>
                  <a:spLocks noChangeShapeType="1"/>
                </p:cNvSpPr>
                <p:nvPr/>
              </p:nvSpPr>
              <p:spPr bwMode="auto">
                <a:xfrm>
                  <a:off x="-110" y="12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2" name="Line 807"/>
                <p:cNvSpPr>
                  <a:spLocks noChangeShapeType="1"/>
                </p:cNvSpPr>
                <p:nvPr/>
              </p:nvSpPr>
              <p:spPr bwMode="auto">
                <a:xfrm>
                  <a:off x="-110" y="12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3" name="Line 808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4" name="Line 809"/>
                <p:cNvSpPr>
                  <a:spLocks noChangeShapeType="1"/>
                </p:cNvSpPr>
                <p:nvPr/>
              </p:nvSpPr>
              <p:spPr bwMode="auto">
                <a:xfrm>
                  <a:off x="-110" y="11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5" name="Line 810"/>
                <p:cNvSpPr>
                  <a:spLocks noChangeShapeType="1"/>
                </p:cNvSpPr>
                <p:nvPr/>
              </p:nvSpPr>
              <p:spPr bwMode="auto">
                <a:xfrm>
                  <a:off x="-110" y="10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6" name="Line 811"/>
                <p:cNvSpPr>
                  <a:spLocks noChangeShapeType="1"/>
                </p:cNvSpPr>
                <p:nvPr/>
              </p:nvSpPr>
              <p:spPr bwMode="auto">
                <a:xfrm>
                  <a:off x="-110" y="10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7" name="Line 812"/>
                <p:cNvSpPr>
                  <a:spLocks noChangeShapeType="1"/>
                </p:cNvSpPr>
                <p:nvPr/>
              </p:nvSpPr>
              <p:spPr bwMode="auto">
                <a:xfrm>
                  <a:off x="-110" y="9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8" name="Line 813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9" name="Line 814"/>
                <p:cNvSpPr>
                  <a:spLocks noChangeShapeType="1"/>
                </p:cNvSpPr>
                <p:nvPr/>
              </p:nvSpPr>
              <p:spPr bwMode="auto">
                <a:xfrm>
                  <a:off x="-110" y="8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0" name="Line 815"/>
                <p:cNvSpPr>
                  <a:spLocks noChangeShapeType="1"/>
                </p:cNvSpPr>
                <p:nvPr/>
              </p:nvSpPr>
              <p:spPr bwMode="auto">
                <a:xfrm>
                  <a:off x="-110" y="8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1" name="Line 816"/>
                <p:cNvSpPr>
                  <a:spLocks noChangeShapeType="1"/>
                </p:cNvSpPr>
                <p:nvPr/>
              </p:nvSpPr>
              <p:spPr bwMode="auto">
                <a:xfrm>
                  <a:off x="-110" y="7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2" name="Line 817"/>
                <p:cNvSpPr>
                  <a:spLocks noChangeShapeType="1"/>
                </p:cNvSpPr>
                <p:nvPr/>
              </p:nvSpPr>
              <p:spPr bwMode="auto">
                <a:xfrm>
                  <a:off x="-110" y="73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3" name="Line 81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4" name="Line 819"/>
                <p:cNvSpPr>
                  <a:spLocks noChangeShapeType="1"/>
                </p:cNvSpPr>
                <p:nvPr/>
              </p:nvSpPr>
              <p:spPr bwMode="auto">
                <a:xfrm flipV="1">
                  <a:off x="-110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5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6" name="Line 821"/>
                <p:cNvSpPr>
                  <a:spLocks noChangeShapeType="1"/>
                </p:cNvSpPr>
                <p:nvPr/>
              </p:nvSpPr>
              <p:spPr bwMode="auto">
                <a:xfrm flipV="1">
                  <a:off x="388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7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8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88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9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0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38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1" name="Line 826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2" name="Line 827"/>
                <p:cNvSpPr>
                  <a:spLocks noChangeShapeType="1"/>
                </p:cNvSpPr>
                <p:nvPr/>
              </p:nvSpPr>
              <p:spPr bwMode="auto">
                <a:xfrm flipV="1">
                  <a:off x="1882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3" name="Line 828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4" name="Line 829"/>
                <p:cNvSpPr>
                  <a:spLocks noChangeShapeType="1"/>
                </p:cNvSpPr>
                <p:nvPr/>
              </p:nvSpPr>
              <p:spPr bwMode="auto">
                <a:xfrm flipV="1">
                  <a:off x="237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5" name="Line 830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6" name="Line 831"/>
                <p:cNvSpPr>
                  <a:spLocks noChangeShapeType="1"/>
                </p:cNvSpPr>
                <p:nvPr/>
              </p:nvSpPr>
              <p:spPr bwMode="auto">
                <a:xfrm flipV="1">
                  <a:off x="3375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7" name="Line 832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8" name="Line 833"/>
                <p:cNvSpPr>
                  <a:spLocks noChangeShapeType="1"/>
                </p:cNvSpPr>
                <p:nvPr/>
              </p:nvSpPr>
              <p:spPr bwMode="auto">
                <a:xfrm flipV="1">
                  <a:off x="3873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9" name="Line 834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0" name="Line 835"/>
                <p:cNvSpPr>
                  <a:spLocks noChangeShapeType="1"/>
                </p:cNvSpPr>
                <p:nvPr/>
              </p:nvSpPr>
              <p:spPr bwMode="auto">
                <a:xfrm flipV="1">
                  <a:off x="4371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1" name="Line 836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2" name="Line 837"/>
                <p:cNvSpPr>
                  <a:spLocks noChangeShapeType="1"/>
                </p:cNvSpPr>
                <p:nvPr/>
              </p:nvSpPr>
              <p:spPr bwMode="auto">
                <a:xfrm flipV="1">
                  <a:off x="486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3" name="Line 838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4" name="Line 839"/>
                <p:cNvSpPr>
                  <a:spLocks noChangeShapeType="1"/>
                </p:cNvSpPr>
                <p:nvPr/>
              </p:nvSpPr>
              <p:spPr bwMode="auto">
                <a:xfrm flipV="1">
                  <a:off x="536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5" name="Line 840"/>
                <p:cNvSpPr>
                  <a:spLocks noChangeShapeType="1"/>
                </p:cNvSpPr>
                <p:nvPr/>
              </p:nvSpPr>
              <p:spPr bwMode="auto">
                <a:xfrm flipV="1">
                  <a:off x="58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6" name="Line 841"/>
                <p:cNvSpPr>
                  <a:spLocks noChangeShapeType="1"/>
                </p:cNvSpPr>
                <p:nvPr/>
              </p:nvSpPr>
              <p:spPr bwMode="auto">
                <a:xfrm flipV="1">
                  <a:off x="586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7" name="Line 842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8" name="Line 843"/>
                <p:cNvSpPr>
                  <a:spLocks noChangeShapeType="1"/>
                </p:cNvSpPr>
                <p:nvPr/>
              </p:nvSpPr>
              <p:spPr bwMode="auto">
                <a:xfrm>
                  <a:off x="2857" y="367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9" name="Line 844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0" name="Line 845"/>
                <p:cNvSpPr>
                  <a:spLocks noChangeShapeType="1"/>
                </p:cNvSpPr>
                <p:nvPr/>
              </p:nvSpPr>
              <p:spPr bwMode="auto">
                <a:xfrm>
                  <a:off x="2857" y="342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1" name="Line 846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2" name="Line 847"/>
                <p:cNvSpPr>
                  <a:spLocks noChangeShapeType="1"/>
                </p:cNvSpPr>
                <p:nvPr/>
              </p:nvSpPr>
              <p:spPr bwMode="auto">
                <a:xfrm>
                  <a:off x="2857" y="317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3" name="Line 848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4" name="Line 849"/>
                <p:cNvSpPr>
                  <a:spLocks noChangeShapeType="1"/>
                </p:cNvSpPr>
                <p:nvPr/>
              </p:nvSpPr>
              <p:spPr bwMode="auto">
                <a:xfrm>
                  <a:off x="2857" y="2926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5" name="Line 850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6" name="Line 851"/>
                <p:cNvSpPr>
                  <a:spLocks noChangeShapeType="1"/>
                </p:cNvSpPr>
                <p:nvPr/>
              </p:nvSpPr>
              <p:spPr bwMode="auto">
                <a:xfrm>
                  <a:off x="2857" y="2677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7" name="Line 852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8" name="Line 853"/>
                <p:cNvSpPr>
                  <a:spLocks noChangeShapeType="1"/>
                </p:cNvSpPr>
                <p:nvPr/>
              </p:nvSpPr>
              <p:spPr bwMode="auto">
                <a:xfrm>
                  <a:off x="2857" y="2428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9" name="Line 854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0" name="Line 855"/>
                <p:cNvSpPr>
                  <a:spLocks noChangeShapeType="1"/>
                </p:cNvSpPr>
                <p:nvPr/>
              </p:nvSpPr>
              <p:spPr bwMode="auto">
                <a:xfrm>
                  <a:off x="2857" y="1930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1" name="Line 856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2" name="Line 857"/>
                <p:cNvSpPr>
                  <a:spLocks noChangeShapeType="1"/>
                </p:cNvSpPr>
                <p:nvPr/>
              </p:nvSpPr>
              <p:spPr bwMode="auto">
                <a:xfrm>
                  <a:off x="2857" y="1681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3" name="Line 858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4" name="Line 859"/>
                <p:cNvSpPr>
                  <a:spLocks noChangeShapeType="1"/>
                </p:cNvSpPr>
                <p:nvPr/>
              </p:nvSpPr>
              <p:spPr bwMode="auto">
                <a:xfrm>
                  <a:off x="2857" y="1432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5" name="Line 860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6" name="Line 861"/>
                <p:cNvSpPr>
                  <a:spLocks noChangeShapeType="1"/>
                </p:cNvSpPr>
                <p:nvPr/>
              </p:nvSpPr>
              <p:spPr bwMode="auto">
                <a:xfrm>
                  <a:off x="2857" y="118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7" name="Line 862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8" name="Line 863"/>
                <p:cNvSpPr>
                  <a:spLocks noChangeShapeType="1"/>
                </p:cNvSpPr>
                <p:nvPr/>
              </p:nvSpPr>
              <p:spPr bwMode="auto">
                <a:xfrm>
                  <a:off x="2857" y="93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9" name="Line 864"/>
                <p:cNvSpPr>
                  <a:spLocks noChangeShapeType="1"/>
                </p:cNvSpPr>
                <p:nvPr/>
              </p:nvSpPr>
              <p:spPr bwMode="auto">
                <a:xfrm>
                  <a:off x="-110" y="68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0" name="Line 865"/>
                <p:cNvSpPr>
                  <a:spLocks noChangeShapeType="1"/>
                </p:cNvSpPr>
                <p:nvPr/>
              </p:nvSpPr>
              <p:spPr bwMode="auto">
                <a:xfrm>
                  <a:off x="2857" y="68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1" name="Line 866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2" name="Freeform 867"/>
                <p:cNvSpPr>
                  <a:spLocks/>
                </p:cNvSpPr>
                <p:nvPr/>
              </p:nvSpPr>
              <p:spPr bwMode="auto">
                <a:xfrm>
                  <a:off x="5864" y="2161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0 w 36"/>
                    <a:gd name="T3" fmla="*/ 0 h 36"/>
                    <a:gd name="T4" fmla="*/ 36 w 36"/>
                    <a:gd name="T5" fmla="*/ 18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0" y="0"/>
                      </a:lnTo>
                      <a:lnTo>
                        <a:pt x="36" y="1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3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4" name="Freeform 869"/>
                <p:cNvSpPr>
                  <a:spLocks/>
                </p:cNvSpPr>
                <p:nvPr/>
              </p:nvSpPr>
              <p:spPr bwMode="auto">
                <a:xfrm>
                  <a:off x="2859" y="649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36 w 36"/>
                    <a:gd name="T3" fmla="*/ 36 h 36"/>
                    <a:gd name="T4" fmla="*/ 18 w 36"/>
                    <a:gd name="T5" fmla="*/ 0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36" y="36"/>
                      </a:lnTo>
                      <a:lnTo>
                        <a:pt x="18" y="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5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-110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6" name="Rectangle 872"/>
                <p:cNvSpPr>
                  <a:spLocks noChangeArrowheads="1"/>
                </p:cNvSpPr>
                <p:nvPr/>
              </p:nvSpPr>
              <p:spPr bwMode="auto">
                <a:xfrm>
                  <a:off x="-173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17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388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8" name="Rectangle 874"/>
                <p:cNvSpPr>
                  <a:spLocks noChangeArrowheads="1"/>
                </p:cNvSpPr>
                <p:nvPr/>
              </p:nvSpPr>
              <p:spPr bwMode="auto">
                <a:xfrm>
                  <a:off x="326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19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88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0" name="Rectangle 876"/>
                <p:cNvSpPr>
                  <a:spLocks noChangeArrowheads="1"/>
                </p:cNvSpPr>
                <p:nvPr/>
              </p:nvSpPr>
              <p:spPr bwMode="auto">
                <a:xfrm>
                  <a:off x="824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21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38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2" name="Rectangle 878"/>
                <p:cNvSpPr>
                  <a:spLocks noChangeArrowheads="1"/>
                </p:cNvSpPr>
                <p:nvPr/>
              </p:nvSpPr>
              <p:spPr bwMode="auto">
                <a:xfrm>
                  <a:off x="1322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23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1882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4" name="Rectangle 880"/>
                <p:cNvSpPr>
                  <a:spLocks noChangeArrowheads="1"/>
                </p:cNvSpPr>
                <p:nvPr/>
              </p:nvSpPr>
              <p:spPr bwMode="auto">
                <a:xfrm>
                  <a:off x="1820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25" name="Line 881"/>
                <p:cNvSpPr>
                  <a:spLocks noChangeShapeType="1"/>
                </p:cNvSpPr>
                <p:nvPr/>
              </p:nvSpPr>
              <p:spPr bwMode="auto">
                <a:xfrm flipV="1">
                  <a:off x="237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6" name="Rectangle 882"/>
                <p:cNvSpPr>
                  <a:spLocks noChangeArrowheads="1"/>
                </p:cNvSpPr>
                <p:nvPr/>
              </p:nvSpPr>
              <p:spPr bwMode="auto">
                <a:xfrm>
                  <a:off x="2319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27" name="Line 883"/>
                <p:cNvSpPr>
                  <a:spLocks noChangeShapeType="1"/>
                </p:cNvSpPr>
                <p:nvPr/>
              </p:nvSpPr>
              <p:spPr bwMode="auto">
                <a:xfrm flipV="1">
                  <a:off x="3375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8" name="Rectangle 884"/>
                <p:cNvSpPr>
                  <a:spLocks noChangeArrowheads="1"/>
                </p:cNvSpPr>
                <p:nvPr/>
              </p:nvSpPr>
              <p:spPr bwMode="auto">
                <a:xfrm>
                  <a:off x="3338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29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3873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30" name="Rectangle 886"/>
                <p:cNvSpPr>
                  <a:spLocks noChangeArrowheads="1"/>
                </p:cNvSpPr>
                <p:nvPr/>
              </p:nvSpPr>
              <p:spPr bwMode="auto">
                <a:xfrm>
                  <a:off x="3836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31" name="Line 887"/>
                <p:cNvSpPr>
                  <a:spLocks noChangeShapeType="1"/>
                </p:cNvSpPr>
                <p:nvPr/>
              </p:nvSpPr>
              <p:spPr bwMode="auto">
                <a:xfrm flipV="1">
                  <a:off x="4371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32" name="Rectangle 888"/>
                <p:cNvSpPr>
                  <a:spLocks noChangeArrowheads="1"/>
                </p:cNvSpPr>
                <p:nvPr/>
              </p:nvSpPr>
              <p:spPr bwMode="auto">
                <a:xfrm>
                  <a:off x="4335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33" name="Line 889"/>
                <p:cNvSpPr>
                  <a:spLocks noChangeShapeType="1"/>
                </p:cNvSpPr>
                <p:nvPr/>
              </p:nvSpPr>
              <p:spPr bwMode="auto">
                <a:xfrm flipV="1">
                  <a:off x="486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34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33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35" name="Line 891"/>
                <p:cNvSpPr>
                  <a:spLocks noChangeShapeType="1"/>
                </p:cNvSpPr>
                <p:nvPr/>
              </p:nvSpPr>
              <p:spPr bwMode="auto">
                <a:xfrm flipV="1">
                  <a:off x="536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36" name="Rectangle 892"/>
                <p:cNvSpPr>
                  <a:spLocks noChangeArrowheads="1"/>
                </p:cNvSpPr>
                <p:nvPr/>
              </p:nvSpPr>
              <p:spPr bwMode="auto">
                <a:xfrm>
                  <a:off x="5331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37" name="Line 893"/>
                <p:cNvSpPr>
                  <a:spLocks noChangeShapeType="1"/>
                </p:cNvSpPr>
                <p:nvPr/>
              </p:nvSpPr>
              <p:spPr bwMode="auto">
                <a:xfrm flipV="1">
                  <a:off x="586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38" name="Rectangle 894"/>
                <p:cNvSpPr>
                  <a:spLocks noChangeArrowheads="1"/>
                </p:cNvSpPr>
                <p:nvPr/>
              </p:nvSpPr>
              <p:spPr bwMode="auto">
                <a:xfrm>
                  <a:off x="5829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0739" name="Line 895"/>
                <p:cNvSpPr>
                  <a:spLocks noChangeShapeType="1"/>
                </p:cNvSpPr>
                <p:nvPr/>
              </p:nvSpPr>
              <p:spPr bwMode="auto">
                <a:xfrm>
                  <a:off x="2848" y="367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40" name="Rectangle 896"/>
                <p:cNvSpPr>
                  <a:spLocks noChangeArrowheads="1"/>
                </p:cNvSpPr>
                <p:nvPr/>
              </p:nvSpPr>
              <p:spPr bwMode="auto">
                <a:xfrm>
                  <a:off x="2700" y="3639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20518" name="Line 898"/>
              <p:cNvSpPr>
                <a:spLocks noChangeShapeType="1"/>
              </p:cNvSpPr>
              <p:nvPr/>
            </p:nvSpPr>
            <p:spPr bwMode="auto">
              <a:xfrm>
                <a:off x="2848" y="342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9" name="Rectangle 899"/>
              <p:cNvSpPr>
                <a:spLocks noChangeArrowheads="1"/>
              </p:cNvSpPr>
              <p:nvPr/>
            </p:nvSpPr>
            <p:spPr bwMode="auto">
              <a:xfrm>
                <a:off x="2700" y="3390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20" name="Line 900"/>
              <p:cNvSpPr>
                <a:spLocks noChangeShapeType="1"/>
              </p:cNvSpPr>
              <p:nvPr/>
            </p:nvSpPr>
            <p:spPr bwMode="auto">
              <a:xfrm>
                <a:off x="2848" y="317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21" name="Rectangle 901"/>
              <p:cNvSpPr>
                <a:spLocks noChangeArrowheads="1"/>
              </p:cNvSpPr>
              <p:nvPr/>
            </p:nvSpPr>
            <p:spPr bwMode="auto">
              <a:xfrm>
                <a:off x="2700" y="3141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22" name="Line 902"/>
              <p:cNvSpPr>
                <a:spLocks noChangeShapeType="1"/>
              </p:cNvSpPr>
              <p:nvPr/>
            </p:nvSpPr>
            <p:spPr bwMode="auto">
              <a:xfrm>
                <a:off x="2848" y="2926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23" name="Rectangle 903"/>
              <p:cNvSpPr>
                <a:spLocks noChangeArrowheads="1"/>
              </p:cNvSpPr>
              <p:nvPr/>
            </p:nvSpPr>
            <p:spPr bwMode="auto">
              <a:xfrm>
                <a:off x="2700" y="2892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24" name="Line 904"/>
              <p:cNvSpPr>
                <a:spLocks noChangeShapeType="1"/>
              </p:cNvSpPr>
              <p:nvPr/>
            </p:nvSpPr>
            <p:spPr bwMode="auto">
              <a:xfrm>
                <a:off x="2848" y="2677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25" name="Rectangle 905"/>
              <p:cNvSpPr>
                <a:spLocks noChangeArrowheads="1"/>
              </p:cNvSpPr>
              <p:nvPr/>
            </p:nvSpPr>
            <p:spPr bwMode="auto">
              <a:xfrm>
                <a:off x="2700" y="2643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26" name="Line 906"/>
              <p:cNvSpPr>
                <a:spLocks noChangeShapeType="1"/>
              </p:cNvSpPr>
              <p:nvPr/>
            </p:nvSpPr>
            <p:spPr bwMode="auto">
              <a:xfrm>
                <a:off x="2848" y="2428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27" name="Rectangle 907"/>
              <p:cNvSpPr>
                <a:spLocks noChangeArrowheads="1"/>
              </p:cNvSpPr>
              <p:nvPr/>
            </p:nvSpPr>
            <p:spPr bwMode="auto">
              <a:xfrm>
                <a:off x="2700" y="2395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28" name="Line 908"/>
              <p:cNvSpPr>
                <a:spLocks noChangeShapeType="1"/>
              </p:cNvSpPr>
              <p:nvPr/>
            </p:nvSpPr>
            <p:spPr bwMode="auto">
              <a:xfrm>
                <a:off x="2848" y="1930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29" name="Rectangle 909"/>
              <p:cNvSpPr>
                <a:spLocks noChangeArrowheads="1"/>
              </p:cNvSpPr>
              <p:nvPr/>
            </p:nvSpPr>
            <p:spPr bwMode="auto">
              <a:xfrm>
                <a:off x="2745" y="1897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30" name="Line 910"/>
              <p:cNvSpPr>
                <a:spLocks noChangeShapeType="1"/>
              </p:cNvSpPr>
              <p:nvPr/>
            </p:nvSpPr>
            <p:spPr bwMode="auto">
              <a:xfrm>
                <a:off x="2848" y="1681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1" name="Rectangle 911"/>
              <p:cNvSpPr>
                <a:spLocks noChangeArrowheads="1"/>
              </p:cNvSpPr>
              <p:nvPr/>
            </p:nvSpPr>
            <p:spPr bwMode="auto">
              <a:xfrm>
                <a:off x="2745" y="1648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32" name="Line 912"/>
              <p:cNvSpPr>
                <a:spLocks noChangeShapeType="1"/>
              </p:cNvSpPr>
              <p:nvPr/>
            </p:nvSpPr>
            <p:spPr bwMode="auto">
              <a:xfrm>
                <a:off x="2848" y="1432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3" name="Rectangle 913"/>
              <p:cNvSpPr>
                <a:spLocks noChangeArrowheads="1"/>
              </p:cNvSpPr>
              <p:nvPr/>
            </p:nvSpPr>
            <p:spPr bwMode="auto">
              <a:xfrm>
                <a:off x="2745" y="1399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34" name="Line 914"/>
              <p:cNvSpPr>
                <a:spLocks noChangeShapeType="1"/>
              </p:cNvSpPr>
              <p:nvPr/>
            </p:nvSpPr>
            <p:spPr bwMode="auto">
              <a:xfrm>
                <a:off x="2848" y="118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5" name="Rectangle 915"/>
              <p:cNvSpPr>
                <a:spLocks noChangeArrowheads="1"/>
              </p:cNvSpPr>
              <p:nvPr/>
            </p:nvSpPr>
            <p:spPr bwMode="auto">
              <a:xfrm>
                <a:off x="2745" y="1150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36" name="Line 916"/>
              <p:cNvSpPr>
                <a:spLocks noChangeShapeType="1"/>
              </p:cNvSpPr>
              <p:nvPr/>
            </p:nvSpPr>
            <p:spPr bwMode="auto">
              <a:xfrm>
                <a:off x="2848" y="93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7" name="Rectangle 917"/>
              <p:cNvSpPr>
                <a:spLocks noChangeArrowheads="1"/>
              </p:cNvSpPr>
              <p:nvPr/>
            </p:nvSpPr>
            <p:spPr bwMode="auto">
              <a:xfrm>
                <a:off x="2745" y="901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38" name="Line 918"/>
              <p:cNvSpPr>
                <a:spLocks noChangeShapeType="1"/>
              </p:cNvSpPr>
              <p:nvPr/>
            </p:nvSpPr>
            <p:spPr bwMode="auto">
              <a:xfrm>
                <a:off x="2848" y="68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9" name="Rectangle 919"/>
              <p:cNvSpPr>
                <a:spLocks noChangeArrowheads="1"/>
              </p:cNvSpPr>
              <p:nvPr/>
            </p:nvSpPr>
            <p:spPr bwMode="auto">
              <a:xfrm>
                <a:off x="2745" y="653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40" name="Rectangle 920"/>
              <p:cNvSpPr>
                <a:spLocks noChangeArrowheads="1"/>
              </p:cNvSpPr>
              <p:nvPr/>
            </p:nvSpPr>
            <p:spPr bwMode="auto">
              <a:xfrm>
                <a:off x="5795" y="2047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x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0541" name="Rectangle 921"/>
              <p:cNvSpPr>
                <a:spLocks noChangeArrowheads="1"/>
              </p:cNvSpPr>
              <p:nvPr/>
            </p:nvSpPr>
            <p:spPr bwMode="auto">
              <a:xfrm>
                <a:off x="2936" y="653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y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20499" name="Freeform 922"/>
            <p:cNvSpPr>
              <a:spLocks/>
            </p:cNvSpPr>
            <p:nvPr/>
          </p:nvSpPr>
          <p:spPr bwMode="auto">
            <a:xfrm>
              <a:off x="2878754" y="1475860"/>
              <a:ext cx="3482493" cy="4043116"/>
            </a:xfrm>
            <a:custGeom>
              <a:avLst/>
              <a:gdLst>
                <a:gd name="T0" fmla="*/ 37 w 2524"/>
                <a:gd name="T1" fmla="*/ 2787 h 3063"/>
                <a:gd name="T2" fmla="*/ 82 w 2524"/>
                <a:gd name="T3" fmla="*/ 2483 h 3063"/>
                <a:gd name="T4" fmla="*/ 126 w 2524"/>
                <a:gd name="T5" fmla="*/ 2208 h 3063"/>
                <a:gd name="T6" fmla="*/ 171 w 2524"/>
                <a:gd name="T7" fmla="*/ 1961 h 3063"/>
                <a:gd name="T8" fmla="*/ 216 w 2524"/>
                <a:gd name="T9" fmla="*/ 1740 h 3063"/>
                <a:gd name="T10" fmla="*/ 261 w 2524"/>
                <a:gd name="T11" fmla="*/ 1545 h 3063"/>
                <a:gd name="T12" fmla="*/ 306 w 2524"/>
                <a:gd name="T13" fmla="*/ 1374 h 3063"/>
                <a:gd name="T14" fmla="*/ 351 w 2524"/>
                <a:gd name="T15" fmla="*/ 1227 h 3063"/>
                <a:gd name="T16" fmla="*/ 395 w 2524"/>
                <a:gd name="T17" fmla="*/ 1101 h 3063"/>
                <a:gd name="T18" fmla="*/ 440 w 2524"/>
                <a:gd name="T19" fmla="*/ 997 h 3063"/>
                <a:gd name="T20" fmla="*/ 485 w 2524"/>
                <a:gd name="T21" fmla="*/ 912 h 3063"/>
                <a:gd name="T22" fmla="*/ 530 w 2524"/>
                <a:gd name="T23" fmla="*/ 847 h 3063"/>
                <a:gd name="T24" fmla="*/ 574 w 2524"/>
                <a:gd name="T25" fmla="*/ 799 h 3063"/>
                <a:gd name="T26" fmla="*/ 619 w 2524"/>
                <a:gd name="T27" fmla="*/ 768 h 3063"/>
                <a:gd name="T28" fmla="*/ 664 w 2524"/>
                <a:gd name="T29" fmla="*/ 753 h 3063"/>
                <a:gd name="T30" fmla="*/ 709 w 2524"/>
                <a:gd name="T31" fmla="*/ 753 h 3063"/>
                <a:gd name="T32" fmla="*/ 754 w 2524"/>
                <a:gd name="T33" fmla="*/ 765 h 3063"/>
                <a:gd name="T34" fmla="*/ 798 w 2524"/>
                <a:gd name="T35" fmla="*/ 791 h 3063"/>
                <a:gd name="T36" fmla="*/ 843 w 2524"/>
                <a:gd name="T37" fmla="*/ 827 h 3063"/>
                <a:gd name="T38" fmla="*/ 888 w 2524"/>
                <a:gd name="T39" fmla="*/ 874 h 3063"/>
                <a:gd name="T40" fmla="*/ 933 w 2524"/>
                <a:gd name="T41" fmla="*/ 930 h 3063"/>
                <a:gd name="T42" fmla="*/ 978 w 2524"/>
                <a:gd name="T43" fmla="*/ 994 h 3063"/>
                <a:gd name="T44" fmla="*/ 1023 w 2524"/>
                <a:gd name="T45" fmla="*/ 1065 h 3063"/>
                <a:gd name="T46" fmla="*/ 1068 w 2524"/>
                <a:gd name="T47" fmla="*/ 1141 h 3063"/>
                <a:gd name="T48" fmla="*/ 1112 w 2524"/>
                <a:gd name="T49" fmla="*/ 1223 h 3063"/>
                <a:gd name="T50" fmla="*/ 1157 w 2524"/>
                <a:gd name="T51" fmla="*/ 1308 h 3063"/>
                <a:gd name="T52" fmla="*/ 1202 w 2524"/>
                <a:gd name="T53" fmla="*/ 1395 h 3063"/>
                <a:gd name="T54" fmla="*/ 1246 w 2524"/>
                <a:gd name="T55" fmla="*/ 1485 h 3063"/>
                <a:gd name="T56" fmla="*/ 1291 w 2524"/>
                <a:gd name="T57" fmla="*/ 1574 h 3063"/>
                <a:gd name="T58" fmla="*/ 1336 w 2524"/>
                <a:gd name="T59" fmla="*/ 1663 h 3063"/>
                <a:gd name="T60" fmla="*/ 1381 w 2524"/>
                <a:gd name="T61" fmla="*/ 1750 h 3063"/>
                <a:gd name="T62" fmla="*/ 1426 w 2524"/>
                <a:gd name="T63" fmla="*/ 1835 h 3063"/>
                <a:gd name="T64" fmla="*/ 1471 w 2524"/>
                <a:gd name="T65" fmla="*/ 1915 h 3063"/>
                <a:gd name="T66" fmla="*/ 1515 w 2524"/>
                <a:gd name="T67" fmla="*/ 1990 h 3063"/>
                <a:gd name="T68" fmla="*/ 1560 w 2524"/>
                <a:gd name="T69" fmla="*/ 2059 h 3063"/>
                <a:gd name="T70" fmla="*/ 1605 w 2524"/>
                <a:gd name="T71" fmla="*/ 2121 h 3063"/>
                <a:gd name="T72" fmla="*/ 1650 w 2524"/>
                <a:gd name="T73" fmla="*/ 2175 h 3063"/>
                <a:gd name="T74" fmla="*/ 1695 w 2524"/>
                <a:gd name="T75" fmla="*/ 2219 h 3063"/>
                <a:gd name="T76" fmla="*/ 1740 w 2524"/>
                <a:gd name="T77" fmla="*/ 2253 h 3063"/>
                <a:gd name="T78" fmla="*/ 1784 w 2524"/>
                <a:gd name="T79" fmla="*/ 2275 h 3063"/>
                <a:gd name="T80" fmla="*/ 1829 w 2524"/>
                <a:gd name="T81" fmla="*/ 2285 h 3063"/>
                <a:gd name="T82" fmla="*/ 1874 w 2524"/>
                <a:gd name="T83" fmla="*/ 2280 h 3063"/>
                <a:gd name="T84" fmla="*/ 1918 w 2524"/>
                <a:gd name="T85" fmla="*/ 2261 h 3063"/>
                <a:gd name="T86" fmla="*/ 1963 w 2524"/>
                <a:gd name="T87" fmla="*/ 2226 h 3063"/>
                <a:gd name="T88" fmla="*/ 2008 w 2524"/>
                <a:gd name="T89" fmla="*/ 2174 h 3063"/>
                <a:gd name="T90" fmla="*/ 2053 w 2524"/>
                <a:gd name="T91" fmla="*/ 2104 h 3063"/>
                <a:gd name="T92" fmla="*/ 2098 w 2524"/>
                <a:gd name="T93" fmla="*/ 2015 h 3063"/>
                <a:gd name="T94" fmla="*/ 2143 w 2524"/>
                <a:gd name="T95" fmla="*/ 1905 h 3063"/>
                <a:gd name="T96" fmla="*/ 2187 w 2524"/>
                <a:gd name="T97" fmla="*/ 1774 h 3063"/>
                <a:gd name="T98" fmla="*/ 2232 w 2524"/>
                <a:gd name="T99" fmla="*/ 1620 h 3063"/>
                <a:gd name="T100" fmla="*/ 2277 w 2524"/>
                <a:gd name="T101" fmla="*/ 1443 h 3063"/>
                <a:gd name="T102" fmla="*/ 2322 w 2524"/>
                <a:gd name="T103" fmla="*/ 1242 h 3063"/>
                <a:gd name="T104" fmla="*/ 2367 w 2524"/>
                <a:gd name="T105" fmla="*/ 1014 h 3063"/>
                <a:gd name="T106" fmla="*/ 2412 w 2524"/>
                <a:gd name="T107" fmla="*/ 760 h 3063"/>
                <a:gd name="T108" fmla="*/ 2456 w 2524"/>
                <a:gd name="T109" fmla="*/ 478 h 3063"/>
                <a:gd name="T110" fmla="*/ 2501 w 2524"/>
                <a:gd name="T111" fmla="*/ 167 h 306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524"/>
                <a:gd name="T169" fmla="*/ 0 h 3063"/>
                <a:gd name="T170" fmla="*/ 2524 w 2524"/>
                <a:gd name="T171" fmla="*/ 3063 h 306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524" h="3063">
                  <a:moveTo>
                    <a:pt x="0" y="3063"/>
                  </a:moveTo>
                  <a:lnTo>
                    <a:pt x="7" y="3006"/>
                  </a:lnTo>
                  <a:lnTo>
                    <a:pt x="15" y="2950"/>
                  </a:lnTo>
                  <a:lnTo>
                    <a:pt x="22" y="2895"/>
                  </a:lnTo>
                  <a:lnTo>
                    <a:pt x="30" y="2841"/>
                  </a:lnTo>
                  <a:lnTo>
                    <a:pt x="37" y="2787"/>
                  </a:lnTo>
                  <a:lnTo>
                    <a:pt x="44" y="2735"/>
                  </a:lnTo>
                  <a:lnTo>
                    <a:pt x="52" y="2682"/>
                  </a:lnTo>
                  <a:lnTo>
                    <a:pt x="59" y="2631"/>
                  </a:lnTo>
                  <a:lnTo>
                    <a:pt x="67" y="2582"/>
                  </a:lnTo>
                  <a:lnTo>
                    <a:pt x="74" y="2532"/>
                  </a:lnTo>
                  <a:lnTo>
                    <a:pt x="82" y="2483"/>
                  </a:lnTo>
                  <a:lnTo>
                    <a:pt x="89" y="2436"/>
                  </a:lnTo>
                  <a:lnTo>
                    <a:pt x="97" y="2388"/>
                  </a:lnTo>
                  <a:lnTo>
                    <a:pt x="104" y="2342"/>
                  </a:lnTo>
                  <a:lnTo>
                    <a:pt x="112" y="2297"/>
                  </a:lnTo>
                  <a:lnTo>
                    <a:pt x="119" y="2252"/>
                  </a:lnTo>
                  <a:lnTo>
                    <a:pt x="126" y="2208"/>
                  </a:lnTo>
                  <a:lnTo>
                    <a:pt x="134" y="2165"/>
                  </a:lnTo>
                  <a:lnTo>
                    <a:pt x="141" y="2123"/>
                  </a:lnTo>
                  <a:lnTo>
                    <a:pt x="149" y="2082"/>
                  </a:lnTo>
                  <a:lnTo>
                    <a:pt x="156" y="2040"/>
                  </a:lnTo>
                  <a:lnTo>
                    <a:pt x="164" y="2001"/>
                  </a:lnTo>
                  <a:lnTo>
                    <a:pt x="171" y="1961"/>
                  </a:lnTo>
                  <a:lnTo>
                    <a:pt x="179" y="1923"/>
                  </a:lnTo>
                  <a:lnTo>
                    <a:pt x="186" y="1885"/>
                  </a:lnTo>
                  <a:lnTo>
                    <a:pt x="194" y="1848"/>
                  </a:lnTo>
                  <a:lnTo>
                    <a:pt x="201" y="1811"/>
                  </a:lnTo>
                  <a:lnTo>
                    <a:pt x="209" y="1776"/>
                  </a:lnTo>
                  <a:lnTo>
                    <a:pt x="216" y="1740"/>
                  </a:lnTo>
                  <a:lnTo>
                    <a:pt x="223" y="1706"/>
                  </a:lnTo>
                  <a:lnTo>
                    <a:pt x="231" y="1673"/>
                  </a:lnTo>
                  <a:lnTo>
                    <a:pt x="238" y="1640"/>
                  </a:lnTo>
                  <a:lnTo>
                    <a:pt x="246" y="1607"/>
                  </a:lnTo>
                  <a:lnTo>
                    <a:pt x="253" y="1576"/>
                  </a:lnTo>
                  <a:lnTo>
                    <a:pt x="261" y="1545"/>
                  </a:lnTo>
                  <a:lnTo>
                    <a:pt x="268" y="1515"/>
                  </a:lnTo>
                  <a:lnTo>
                    <a:pt x="276" y="1485"/>
                  </a:lnTo>
                  <a:lnTo>
                    <a:pt x="283" y="1457"/>
                  </a:lnTo>
                  <a:lnTo>
                    <a:pt x="291" y="1428"/>
                  </a:lnTo>
                  <a:lnTo>
                    <a:pt x="298" y="1401"/>
                  </a:lnTo>
                  <a:lnTo>
                    <a:pt x="306" y="1374"/>
                  </a:lnTo>
                  <a:lnTo>
                    <a:pt x="313" y="1348"/>
                  </a:lnTo>
                  <a:lnTo>
                    <a:pt x="321" y="1323"/>
                  </a:lnTo>
                  <a:lnTo>
                    <a:pt x="328" y="1298"/>
                  </a:lnTo>
                  <a:lnTo>
                    <a:pt x="336" y="1273"/>
                  </a:lnTo>
                  <a:lnTo>
                    <a:pt x="343" y="1250"/>
                  </a:lnTo>
                  <a:lnTo>
                    <a:pt x="351" y="1227"/>
                  </a:lnTo>
                  <a:lnTo>
                    <a:pt x="358" y="1204"/>
                  </a:lnTo>
                  <a:lnTo>
                    <a:pt x="366" y="1182"/>
                  </a:lnTo>
                  <a:lnTo>
                    <a:pt x="373" y="1161"/>
                  </a:lnTo>
                  <a:lnTo>
                    <a:pt x="381" y="1140"/>
                  </a:lnTo>
                  <a:lnTo>
                    <a:pt x="388" y="1121"/>
                  </a:lnTo>
                  <a:lnTo>
                    <a:pt x="395" y="1101"/>
                  </a:lnTo>
                  <a:lnTo>
                    <a:pt x="403" y="1082"/>
                  </a:lnTo>
                  <a:lnTo>
                    <a:pt x="410" y="1064"/>
                  </a:lnTo>
                  <a:lnTo>
                    <a:pt x="418" y="1046"/>
                  </a:lnTo>
                  <a:lnTo>
                    <a:pt x="425" y="1029"/>
                  </a:lnTo>
                  <a:lnTo>
                    <a:pt x="433" y="1013"/>
                  </a:lnTo>
                  <a:lnTo>
                    <a:pt x="440" y="997"/>
                  </a:lnTo>
                  <a:lnTo>
                    <a:pt x="448" y="981"/>
                  </a:lnTo>
                  <a:lnTo>
                    <a:pt x="455" y="966"/>
                  </a:lnTo>
                  <a:lnTo>
                    <a:pt x="463" y="952"/>
                  </a:lnTo>
                  <a:lnTo>
                    <a:pt x="470" y="938"/>
                  </a:lnTo>
                  <a:lnTo>
                    <a:pt x="477" y="925"/>
                  </a:lnTo>
                  <a:lnTo>
                    <a:pt x="485" y="912"/>
                  </a:lnTo>
                  <a:lnTo>
                    <a:pt x="492" y="900"/>
                  </a:lnTo>
                  <a:lnTo>
                    <a:pt x="500" y="888"/>
                  </a:lnTo>
                  <a:lnTo>
                    <a:pt x="507" y="878"/>
                  </a:lnTo>
                  <a:lnTo>
                    <a:pt x="515" y="867"/>
                  </a:lnTo>
                  <a:lnTo>
                    <a:pt x="522" y="857"/>
                  </a:lnTo>
                  <a:lnTo>
                    <a:pt x="530" y="847"/>
                  </a:lnTo>
                  <a:lnTo>
                    <a:pt x="537" y="838"/>
                  </a:lnTo>
                  <a:lnTo>
                    <a:pt x="544" y="829"/>
                  </a:lnTo>
                  <a:lnTo>
                    <a:pt x="552" y="821"/>
                  </a:lnTo>
                  <a:lnTo>
                    <a:pt x="559" y="813"/>
                  </a:lnTo>
                  <a:lnTo>
                    <a:pt x="567" y="806"/>
                  </a:lnTo>
                  <a:lnTo>
                    <a:pt x="574" y="799"/>
                  </a:lnTo>
                  <a:lnTo>
                    <a:pt x="582" y="793"/>
                  </a:lnTo>
                  <a:lnTo>
                    <a:pt x="589" y="787"/>
                  </a:lnTo>
                  <a:lnTo>
                    <a:pt x="597" y="782"/>
                  </a:lnTo>
                  <a:lnTo>
                    <a:pt x="604" y="777"/>
                  </a:lnTo>
                  <a:lnTo>
                    <a:pt x="612" y="773"/>
                  </a:lnTo>
                  <a:lnTo>
                    <a:pt x="619" y="768"/>
                  </a:lnTo>
                  <a:lnTo>
                    <a:pt x="627" y="765"/>
                  </a:lnTo>
                  <a:lnTo>
                    <a:pt x="634" y="762"/>
                  </a:lnTo>
                  <a:lnTo>
                    <a:pt x="642" y="759"/>
                  </a:lnTo>
                  <a:lnTo>
                    <a:pt x="649" y="757"/>
                  </a:lnTo>
                  <a:lnTo>
                    <a:pt x="657" y="755"/>
                  </a:lnTo>
                  <a:lnTo>
                    <a:pt x="664" y="753"/>
                  </a:lnTo>
                  <a:lnTo>
                    <a:pt x="672" y="752"/>
                  </a:lnTo>
                  <a:lnTo>
                    <a:pt x="679" y="752"/>
                  </a:lnTo>
                  <a:lnTo>
                    <a:pt x="687" y="751"/>
                  </a:lnTo>
                  <a:lnTo>
                    <a:pt x="694" y="752"/>
                  </a:lnTo>
                  <a:lnTo>
                    <a:pt x="702" y="752"/>
                  </a:lnTo>
                  <a:lnTo>
                    <a:pt x="709" y="753"/>
                  </a:lnTo>
                  <a:lnTo>
                    <a:pt x="717" y="754"/>
                  </a:lnTo>
                  <a:lnTo>
                    <a:pt x="724" y="755"/>
                  </a:lnTo>
                  <a:lnTo>
                    <a:pt x="731" y="758"/>
                  </a:lnTo>
                  <a:lnTo>
                    <a:pt x="739" y="760"/>
                  </a:lnTo>
                  <a:lnTo>
                    <a:pt x="746" y="762"/>
                  </a:lnTo>
                  <a:lnTo>
                    <a:pt x="754" y="765"/>
                  </a:lnTo>
                  <a:lnTo>
                    <a:pt x="761" y="769"/>
                  </a:lnTo>
                  <a:lnTo>
                    <a:pt x="769" y="773"/>
                  </a:lnTo>
                  <a:lnTo>
                    <a:pt x="776" y="777"/>
                  </a:lnTo>
                  <a:lnTo>
                    <a:pt x="784" y="781"/>
                  </a:lnTo>
                  <a:lnTo>
                    <a:pt x="791" y="786"/>
                  </a:lnTo>
                  <a:lnTo>
                    <a:pt x="798" y="791"/>
                  </a:lnTo>
                  <a:lnTo>
                    <a:pt x="806" y="796"/>
                  </a:lnTo>
                  <a:lnTo>
                    <a:pt x="813" y="802"/>
                  </a:lnTo>
                  <a:lnTo>
                    <a:pt x="821" y="808"/>
                  </a:lnTo>
                  <a:lnTo>
                    <a:pt x="828" y="814"/>
                  </a:lnTo>
                  <a:lnTo>
                    <a:pt x="836" y="821"/>
                  </a:lnTo>
                  <a:lnTo>
                    <a:pt x="843" y="827"/>
                  </a:lnTo>
                  <a:lnTo>
                    <a:pt x="851" y="834"/>
                  </a:lnTo>
                  <a:lnTo>
                    <a:pt x="858" y="842"/>
                  </a:lnTo>
                  <a:lnTo>
                    <a:pt x="866" y="849"/>
                  </a:lnTo>
                  <a:lnTo>
                    <a:pt x="873" y="857"/>
                  </a:lnTo>
                  <a:lnTo>
                    <a:pt x="881" y="866"/>
                  </a:lnTo>
                  <a:lnTo>
                    <a:pt x="888" y="874"/>
                  </a:lnTo>
                  <a:lnTo>
                    <a:pt x="896" y="883"/>
                  </a:lnTo>
                  <a:lnTo>
                    <a:pt x="903" y="892"/>
                  </a:lnTo>
                  <a:lnTo>
                    <a:pt x="910" y="901"/>
                  </a:lnTo>
                  <a:lnTo>
                    <a:pt x="918" y="910"/>
                  </a:lnTo>
                  <a:lnTo>
                    <a:pt x="925" y="920"/>
                  </a:lnTo>
                  <a:lnTo>
                    <a:pt x="933" y="930"/>
                  </a:lnTo>
                  <a:lnTo>
                    <a:pt x="940" y="940"/>
                  </a:lnTo>
                  <a:lnTo>
                    <a:pt x="948" y="950"/>
                  </a:lnTo>
                  <a:lnTo>
                    <a:pt x="955" y="961"/>
                  </a:lnTo>
                  <a:lnTo>
                    <a:pt x="963" y="972"/>
                  </a:lnTo>
                  <a:lnTo>
                    <a:pt x="970" y="983"/>
                  </a:lnTo>
                  <a:lnTo>
                    <a:pt x="978" y="994"/>
                  </a:lnTo>
                  <a:lnTo>
                    <a:pt x="985" y="1005"/>
                  </a:lnTo>
                  <a:lnTo>
                    <a:pt x="993" y="1017"/>
                  </a:lnTo>
                  <a:lnTo>
                    <a:pt x="1000" y="1028"/>
                  </a:lnTo>
                  <a:lnTo>
                    <a:pt x="1008" y="1040"/>
                  </a:lnTo>
                  <a:lnTo>
                    <a:pt x="1015" y="1052"/>
                  </a:lnTo>
                  <a:lnTo>
                    <a:pt x="1023" y="1065"/>
                  </a:lnTo>
                  <a:lnTo>
                    <a:pt x="1030" y="1077"/>
                  </a:lnTo>
                  <a:lnTo>
                    <a:pt x="1038" y="1089"/>
                  </a:lnTo>
                  <a:lnTo>
                    <a:pt x="1045" y="1102"/>
                  </a:lnTo>
                  <a:lnTo>
                    <a:pt x="1053" y="1115"/>
                  </a:lnTo>
                  <a:lnTo>
                    <a:pt x="1060" y="1128"/>
                  </a:lnTo>
                  <a:lnTo>
                    <a:pt x="1068" y="1141"/>
                  </a:lnTo>
                  <a:lnTo>
                    <a:pt x="1075" y="1154"/>
                  </a:lnTo>
                  <a:lnTo>
                    <a:pt x="1082" y="1168"/>
                  </a:lnTo>
                  <a:lnTo>
                    <a:pt x="1090" y="1181"/>
                  </a:lnTo>
                  <a:lnTo>
                    <a:pt x="1097" y="1195"/>
                  </a:lnTo>
                  <a:lnTo>
                    <a:pt x="1105" y="1209"/>
                  </a:lnTo>
                  <a:lnTo>
                    <a:pt x="1112" y="1223"/>
                  </a:lnTo>
                  <a:lnTo>
                    <a:pt x="1120" y="1237"/>
                  </a:lnTo>
                  <a:lnTo>
                    <a:pt x="1127" y="1251"/>
                  </a:lnTo>
                  <a:lnTo>
                    <a:pt x="1135" y="1265"/>
                  </a:lnTo>
                  <a:lnTo>
                    <a:pt x="1142" y="1279"/>
                  </a:lnTo>
                  <a:lnTo>
                    <a:pt x="1150" y="1293"/>
                  </a:lnTo>
                  <a:lnTo>
                    <a:pt x="1157" y="1308"/>
                  </a:lnTo>
                  <a:lnTo>
                    <a:pt x="1164" y="1322"/>
                  </a:lnTo>
                  <a:lnTo>
                    <a:pt x="1172" y="1337"/>
                  </a:lnTo>
                  <a:lnTo>
                    <a:pt x="1179" y="1352"/>
                  </a:lnTo>
                  <a:lnTo>
                    <a:pt x="1187" y="1366"/>
                  </a:lnTo>
                  <a:lnTo>
                    <a:pt x="1194" y="1381"/>
                  </a:lnTo>
                  <a:lnTo>
                    <a:pt x="1202" y="1395"/>
                  </a:lnTo>
                  <a:lnTo>
                    <a:pt x="1209" y="1410"/>
                  </a:lnTo>
                  <a:lnTo>
                    <a:pt x="1217" y="1425"/>
                  </a:lnTo>
                  <a:lnTo>
                    <a:pt x="1224" y="1440"/>
                  </a:lnTo>
                  <a:lnTo>
                    <a:pt x="1231" y="1455"/>
                  </a:lnTo>
                  <a:lnTo>
                    <a:pt x="1239" y="1470"/>
                  </a:lnTo>
                  <a:lnTo>
                    <a:pt x="1246" y="1485"/>
                  </a:lnTo>
                  <a:lnTo>
                    <a:pt x="1254" y="1500"/>
                  </a:lnTo>
                  <a:lnTo>
                    <a:pt x="1261" y="1515"/>
                  </a:lnTo>
                  <a:lnTo>
                    <a:pt x="1269" y="1529"/>
                  </a:lnTo>
                  <a:lnTo>
                    <a:pt x="1276" y="1544"/>
                  </a:lnTo>
                  <a:lnTo>
                    <a:pt x="1284" y="1559"/>
                  </a:lnTo>
                  <a:lnTo>
                    <a:pt x="1291" y="1574"/>
                  </a:lnTo>
                  <a:lnTo>
                    <a:pt x="1299" y="1589"/>
                  </a:lnTo>
                  <a:lnTo>
                    <a:pt x="1306" y="1604"/>
                  </a:lnTo>
                  <a:lnTo>
                    <a:pt x="1314" y="1619"/>
                  </a:lnTo>
                  <a:lnTo>
                    <a:pt x="1321" y="1634"/>
                  </a:lnTo>
                  <a:lnTo>
                    <a:pt x="1329" y="1649"/>
                  </a:lnTo>
                  <a:lnTo>
                    <a:pt x="1336" y="1663"/>
                  </a:lnTo>
                  <a:lnTo>
                    <a:pt x="1344" y="1678"/>
                  </a:lnTo>
                  <a:lnTo>
                    <a:pt x="1351" y="1692"/>
                  </a:lnTo>
                  <a:lnTo>
                    <a:pt x="1359" y="1707"/>
                  </a:lnTo>
                  <a:lnTo>
                    <a:pt x="1366" y="1721"/>
                  </a:lnTo>
                  <a:lnTo>
                    <a:pt x="1374" y="1736"/>
                  </a:lnTo>
                  <a:lnTo>
                    <a:pt x="1381" y="1750"/>
                  </a:lnTo>
                  <a:lnTo>
                    <a:pt x="1389" y="1764"/>
                  </a:lnTo>
                  <a:lnTo>
                    <a:pt x="1396" y="1779"/>
                  </a:lnTo>
                  <a:lnTo>
                    <a:pt x="1404" y="1793"/>
                  </a:lnTo>
                  <a:lnTo>
                    <a:pt x="1411" y="1807"/>
                  </a:lnTo>
                  <a:lnTo>
                    <a:pt x="1418" y="1821"/>
                  </a:lnTo>
                  <a:lnTo>
                    <a:pt x="1426" y="1835"/>
                  </a:lnTo>
                  <a:lnTo>
                    <a:pt x="1433" y="1848"/>
                  </a:lnTo>
                  <a:lnTo>
                    <a:pt x="1441" y="1862"/>
                  </a:lnTo>
                  <a:lnTo>
                    <a:pt x="1448" y="1875"/>
                  </a:lnTo>
                  <a:lnTo>
                    <a:pt x="1456" y="1889"/>
                  </a:lnTo>
                  <a:lnTo>
                    <a:pt x="1463" y="1902"/>
                  </a:lnTo>
                  <a:lnTo>
                    <a:pt x="1471" y="1915"/>
                  </a:lnTo>
                  <a:lnTo>
                    <a:pt x="1478" y="1928"/>
                  </a:lnTo>
                  <a:lnTo>
                    <a:pt x="1485" y="1941"/>
                  </a:lnTo>
                  <a:lnTo>
                    <a:pt x="1493" y="1953"/>
                  </a:lnTo>
                  <a:lnTo>
                    <a:pt x="1500" y="1966"/>
                  </a:lnTo>
                  <a:lnTo>
                    <a:pt x="1508" y="1978"/>
                  </a:lnTo>
                  <a:lnTo>
                    <a:pt x="1515" y="1990"/>
                  </a:lnTo>
                  <a:lnTo>
                    <a:pt x="1523" y="2002"/>
                  </a:lnTo>
                  <a:lnTo>
                    <a:pt x="1530" y="2014"/>
                  </a:lnTo>
                  <a:lnTo>
                    <a:pt x="1538" y="2025"/>
                  </a:lnTo>
                  <a:lnTo>
                    <a:pt x="1545" y="2037"/>
                  </a:lnTo>
                  <a:lnTo>
                    <a:pt x="1553" y="2048"/>
                  </a:lnTo>
                  <a:lnTo>
                    <a:pt x="1560" y="2059"/>
                  </a:lnTo>
                  <a:lnTo>
                    <a:pt x="1568" y="2070"/>
                  </a:lnTo>
                  <a:lnTo>
                    <a:pt x="1575" y="2081"/>
                  </a:lnTo>
                  <a:lnTo>
                    <a:pt x="1583" y="2091"/>
                  </a:lnTo>
                  <a:lnTo>
                    <a:pt x="1590" y="2102"/>
                  </a:lnTo>
                  <a:lnTo>
                    <a:pt x="1597" y="2111"/>
                  </a:lnTo>
                  <a:lnTo>
                    <a:pt x="1605" y="2121"/>
                  </a:lnTo>
                  <a:lnTo>
                    <a:pt x="1612" y="2131"/>
                  </a:lnTo>
                  <a:lnTo>
                    <a:pt x="1620" y="2140"/>
                  </a:lnTo>
                  <a:lnTo>
                    <a:pt x="1627" y="2149"/>
                  </a:lnTo>
                  <a:lnTo>
                    <a:pt x="1635" y="2158"/>
                  </a:lnTo>
                  <a:lnTo>
                    <a:pt x="1642" y="2166"/>
                  </a:lnTo>
                  <a:lnTo>
                    <a:pt x="1650" y="2175"/>
                  </a:lnTo>
                  <a:lnTo>
                    <a:pt x="1657" y="2183"/>
                  </a:lnTo>
                  <a:lnTo>
                    <a:pt x="1665" y="2191"/>
                  </a:lnTo>
                  <a:lnTo>
                    <a:pt x="1672" y="2198"/>
                  </a:lnTo>
                  <a:lnTo>
                    <a:pt x="1680" y="2205"/>
                  </a:lnTo>
                  <a:lnTo>
                    <a:pt x="1687" y="2213"/>
                  </a:lnTo>
                  <a:lnTo>
                    <a:pt x="1695" y="2219"/>
                  </a:lnTo>
                  <a:lnTo>
                    <a:pt x="1702" y="2225"/>
                  </a:lnTo>
                  <a:lnTo>
                    <a:pt x="1710" y="2232"/>
                  </a:lnTo>
                  <a:lnTo>
                    <a:pt x="1717" y="2237"/>
                  </a:lnTo>
                  <a:lnTo>
                    <a:pt x="1725" y="2243"/>
                  </a:lnTo>
                  <a:lnTo>
                    <a:pt x="1732" y="2248"/>
                  </a:lnTo>
                  <a:lnTo>
                    <a:pt x="1740" y="2253"/>
                  </a:lnTo>
                  <a:lnTo>
                    <a:pt x="1747" y="2257"/>
                  </a:lnTo>
                  <a:lnTo>
                    <a:pt x="1754" y="2262"/>
                  </a:lnTo>
                  <a:lnTo>
                    <a:pt x="1762" y="2265"/>
                  </a:lnTo>
                  <a:lnTo>
                    <a:pt x="1769" y="2269"/>
                  </a:lnTo>
                  <a:lnTo>
                    <a:pt x="1777" y="2272"/>
                  </a:lnTo>
                  <a:lnTo>
                    <a:pt x="1784" y="2275"/>
                  </a:lnTo>
                  <a:lnTo>
                    <a:pt x="1792" y="2277"/>
                  </a:lnTo>
                  <a:lnTo>
                    <a:pt x="1799" y="2280"/>
                  </a:lnTo>
                  <a:lnTo>
                    <a:pt x="1807" y="2282"/>
                  </a:lnTo>
                  <a:lnTo>
                    <a:pt x="1814" y="2283"/>
                  </a:lnTo>
                  <a:lnTo>
                    <a:pt x="1822" y="2284"/>
                  </a:lnTo>
                  <a:lnTo>
                    <a:pt x="1829" y="2285"/>
                  </a:lnTo>
                  <a:lnTo>
                    <a:pt x="1837" y="2285"/>
                  </a:lnTo>
                  <a:lnTo>
                    <a:pt x="1844" y="2285"/>
                  </a:lnTo>
                  <a:lnTo>
                    <a:pt x="1851" y="2284"/>
                  </a:lnTo>
                  <a:lnTo>
                    <a:pt x="1859" y="2283"/>
                  </a:lnTo>
                  <a:lnTo>
                    <a:pt x="1866" y="2282"/>
                  </a:lnTo>
                  <a:lnTo>
                    <a:pt x="1874" y="2280"/>
                  </a:lnTo>
                  <a:lnTo>
                    <a:pt x="1881" y="2278"/>
                  </a:lnTo>
                  <a:lnTo>
                    <a:pt x="1889" y="2276"/>
                  </a:lnTo>
                  <a:lnTo>
                    <a:pt x="1896" y="2273"/>
                  </a:lnTo>
                  <a:lnTo>
                    <a:pt x="1904" y="2269"/>
                  </a:lnTo>
                  <a:lnTo>
                    <a:pt x="1911" y="2265"/>
                  </a:lnTo>
                  <a:lnTo>
                    <a:pt x="1918" y="2261"/>
                  </a:lnTo>
                  <a:lnTo>
                    <a:pt x="1926" y="2256"/>
                  </a:lnTo>
                  <a:lnTo>
                    <a:pt x="1933" y="2251"/>
                  </a:lnTo>
                  <a:lnTo>
                    <a:pt x="1941" y="2246"/>
                  </a:lnTo>
                  <a:lnTo>
                    <a:pt x="1948" y="2240"/>
                  </a:lnTo>
                  <a:lnTo>
                    <a:pt x="1956" y="2233"/>
                  </a:lnTo>
                  <a:lnTo>
                    <a:pt x="1963" y="2226"/>
                  </a:lnTo>
                  <a:lnTo>
                    <a:pt x="1971" y="2219"/>
                  </a:lnTo>
                  <a:lnTo>
                    <a:pt x="1978" y="2211"/>
                  </a:lnTo>
                  <a:lnTo>
                    <a:pt x="1986" y="2202"/>
                  </a:lnTo>
                  <a:lnTo>
                    <a:pt x="1993" y="2193"/>
                  </a:lnTo>
                  <a:lnTo>
                    <a:pt x="2001" y="2184"/>
                  </a:lnTo>
                  <a:lnTo>
                    <a:pt x="2008" y="2174"/>
                  </a:lnTo>
                  <a:lnTo>
                    <a:pt x="2016" y="2164"/>
                  </a:lnTo>
                  <a:lnTo>
                    <a:pt x="2023" y="2153"/>
                  </a:lnTo>
                  <a:lnTo>
                    <a:pt x="2031" y="2141"/>
                  </a:lnTo>
                  <a:lnTo>
                    <a:pt x="2038" y="2129"/>
                  </a:lnTo>
                  <a:lnTo>
                    <a:pt x="2046" y="2117"/>
                  </a:lnTo>
                  <a:lnTo>
                    <a:pt x="2053" y="2104"/>
                  </a:lnTo>
                  <a:lnTo>
                    <a:pt x="2061" y="2090"/>
                  </a:lnTo>
                  <a:lnTo>
                    <a:pt x="2068" y="2076"/>
                  </a:lnTo>
                  <a:lnTo>
                    <a:pt x="2076" y="2062"/>
                  </a:lnTo>
                  <a:lnTo>
                    <a:pt x="2083" y="2046"/>
                  </a:lnTo>
                  <a:lnTo>
                    <a:pt x="2091" y="2031"/>
                  </a:lnTo>
                  <a:lnTo>
                    <a:pt x="2098" y="2015"/>
                  </a:lnTo>
                  <a:lnTo>
                    <a:pt x="2105" y="1998"/>
                  </a:lnTo>
                  <a:lnTo>
                    <a:pt x="2113" y="1980"/>
                  </a:lnTo>
                  <a:lnTo>
                    <a:pt x="2120" y="1962"/>
                  </a:lnTo>
                  <a:lnTo>
                    <a:pt x="2128" y="1944"/>
                  </a:lnTo>
                  <a:lnTo>
                    <a:pt x="2135" y="1925"/>
                  </a:lnTo>
                  <a:lnTo>
                    <a:pt x="2143" y="1905"/>
                  </a:lnTo>
                  <a:lnTo>
                    <a:pt x="2150" y="1884"/>
                  </a:lnTo>
                  <a:lnTo>
                    <a:pt x="2158" y="1863"/>
                  </a:lnTo>
                  <a:lnTo>
                    <a:pt x="2165" y="1842"/>
                  </a:lnTo>
                  <a:lnTo>
                    <a:pt x="2172" y="1820"/>
                  </a:lnTo>
                  <a:lnTo>
                    <a:pt x="2180" y="1797"/>
                  </a:lnTo>
                  <a:lnTo>
                    <a:pt x="2187" y="1774"/>
                  </a:lnTo>
                  <a:lnTo>
                    <a:pt x="2195" y="1750"/>
                  </a:lnTo>
                  <a:lnTo>
                    <a:pt x="2202" y="1725"/>
                  </a:lnTo>
                  <a:lnTo>
                    <a:pt x="2210" y="1700"/>
                  </a:lnTo>
                  <a:lnTo>
                    <a:pt x="2217" y="1674"/>
                  </a:lnTo>
                  <a:lnTo>
                    <a:pt x="2225" y="1647"/>
                  </a:lnTo>
                  <a:lnTo>
                    <a:pt x="2232" y="1620"/>
                  </a:lnTo>
                  <a:lnTo>
                    <a:pt x="2240" y="1593"/>
                  </a:lnTo>
                  <a:lnTo>
                    <a:pt x="2247" y="1564"/>
                  </a:lnTo>
                  <a:lnTo>
                    <a:pt x="2255" y="1535"/>
                  </a:lnTo>
                  <a:lnTo>
                    <a:pt x="2262" y="1505"/>
                  </a:lnTo>
                  <a:lnTo>
                    <a:pt x="2270" y="1475"/>
                  </a:lnTo>
                  <a:lnTo>
                    <a:pt x="2277" y="1443"/>
                  </a:lnTo>
                  <a:lnTo>
                    <a:pt x="2284" y="1412"/>
                  </a:lnTo>
                  <a:lnTo>
                    <a:pt x="2292" y="1379"/>
                  </a:lnTo>
                  <a:lnTo>
                    <a:pt x="2299" y="1346"/>
                  </a:lnTo>
                  <a:lnTo>
                    <a:pt x="2307" y="1312"/>
                  </a:lnTo>
                  <a:lnTo>
                    <a:pt x="2314" y="1277"/>
                  </a:lnTo>
                  <a:lnTo>
                    <a:pt x="2322" y="1242"/>
                  </a:lnTo>
                  <a:lnTo>
                    <a:pt x="2329" y="1205"/>
                  </a:lnTo>
                  <a:lnTo>
                    <a:pt x="2337" y="1169"/>
                  </a:lnTo>
                  <a:lnTo>
                    <a:pt x="2344" y="1131"/>
                  </a:lnTo>
                  <a:lnTo>
                    <a:pt x="2352" y="1093"/>
                  </a:lnTo>
                  <a:lnTo>
                    <a:pt x="2359" y="1054"/>
                  </a:lnTo>
                  <a:lnTo>
                    <a:pt x="2367" y="1014"/>
                  </a:lnTo>
                  <a:lnTo>
                    <a:pt x="2374" y="974"/>
                  </a:lnTo>
                  <a:lnTo>
                    <a:pt x="2382" y="932"/>
                  </a:lnTo>
                  <a:lnTo>
                    <a:pt x="2389" y="890"/>
                  </a:lnTo>
                  <a:lnTo>
                    <a:pt x="2397" y="848"/>
                  </a:lnTo>
                  <a:lnTo>
                    <a:pt x="2404" y="804"/>
                  </a:lnTo>
                  <a:lnTo>
                    <a:pt x="2412" y="760"/>
                  </a:lnTo>
                  <a:lnTo>
                    <a:pt x="2419" y="715"/>
                  </a:lnTo>
                  <a:lnTo>
                    <a:pt x="2426" y="669"/>
                  </a:lnTo>
                  <a:lnTo>
                    <a:pt x="2434" y="623"/>
                  </a:lnTo>
                  <a:lnTo>
                    <a:pt x="2441" y="575"/>
                  </a:lnTo>
                  <a:lnTo>
                    <a:pt x="2449" y="527"/>
                  </a:lnTo>
                  <a:lnTo>
                    <a:pt x="2456" y="478"/>
                  </a:lnTo>
                  <a:lnTo>
                    <a:pt x="2464" y="428"/>
                  </a:lnTo>
                  <a:lnTo>
                    <a:pt x="2471" y="377"/>
                  </a:lnTo>
                  <a:lnTo>
                    <a:pt x="2479" y="326"/>
                  </a:lnTo>
                  <a:lnTo>
                    <a:pt x="2486" y="273"/>
                  </a:lnTo>
                  <a:lnTo>
                    <a:pt x="2494" y="221"/>
                  </a:lnTo>
                  <a:lnTo>
                    <a:pt x="2501" y="167"/>
                  </a:lnTo>
                  <a:lnTo>
                    <a:pt x="2509" y="112"/>
                  </a:lnTo>
                  <a:lnTo>
                    <a:pt x="2516" y="56"/>
                  </a:lnTo>
                  <a:lnTo>
                    <a:pt x="2524" y="0"/>
                  </a:lnTo>
                </a:path>
              </a:pathLst>
            </a:custGeom>
            <a:noFill/>
            <a:ln w="38100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TextBox 233"/>
            <p:cNvSpPr txBox="1">
              <a:spLocks noChangeArrowheads="1"/>
            </p:cNvSpPr>
            <p:nvPr/>
          </p:nvSpPr>
          <p:spPr bwMode="auto">
            <a:xfrm>
              <a:off x="1617014" y="2609935"/>
              <a:ext cx="1530239" cy="58379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00B050"/>
                  </a:solidFill>
                  <a:latin typeface="Century Gothic" pitchFamily="34" charset="0"/>
                </a:rPr>
                <a:t>Slope values </a:t>
              </a:r>
            </a:p>
            <a:p>
              <a:pPr algn="ctr"/>
              <a:r>
                <a:rPr lang="en-GB" sz="1000" b="1" i="1">
                  <a:solidFill>
                    <a:srgbClr val="00B050"/>
                  </a:solidFill>
                  <a:latin typeface="Century Gothic" pitchFamily="34" charset="0"/>
                </a:rPr>
                <a:t>are decreasing</a:t>
              </a:r>
              <a:endParaRPr lang="en-IE" sz="1000" b="1" i="1">
                <a:solidFill>
                  <a:srgbClr val="00B050"/>
                </a:solidFill>
                <a:latin typeface="Century Gothic" pitchFamily="34" charset="0"/>
              </a:endParaRPr>
            </a:p>
          </p:txBody>
        </p:sp>
        <p:sp>
          <p:nvSpPr>
            <p:cNvPr id="20501" name="Freeform 231"/>
            <p:cNvSpPr>
              <a:spLocks/>
            </p:cNvSpPr>
            <p:nvPr/>
          </p:nvSpPr>
          <p:spPr bwMode="auto">
            <a:xfrm>
              <a:off x="3237468" y="2472861"/>
              <a:ext cx="577352" cy="1088417"/>
            </a:xfrm>
            <a:custGeom>
              <a:avLst/>
              <a:gdLst>
                <a:gd name="T0" fmla="*/ 7 w 692"/>
                <a:gd name="T1" fmla="*/ 2261 h 2318"/>
                <a:gd name="T2" fmla="*/ 22 w 692"/>
                <a:gd name="T3" fmla="*/ 2149 h 2318"/>
                <a:gd name="T4" fmla="*/ 37 w 692"/>
                <a:gd name="T5" fmla="*/ 2041 h 2318"/>
                <a:gd name="T6" fmla="*/ 52 w 692"/>
                <a:gd name="T7" fmla="*/ 1937 h 2318"/>
                <a:gd name="T8" fmla="*/ 67 w 692"/>
                <a:gd name="T9" fmla="*/ 1835 h 2318"/>
                <a:gd name="T10" fmla="*/ 82 w 692"/>
                <a:gd name="T11" fmla="*/ 1737 h 2318"/>
                <a:gd name="T12" fmla="*/ 97 w 692"/>
                <a:gd name="T13" fmla="*/ 1642 h 2318"/>
                <a:gd name="T14" fmla="*/ 112 w 692"/>
                <a:gd name="T15" fmla="*/ 1550 h 2318"/>
                <a:gd name="T16" fmla="*/ 127 w 692"/>
                <a:gd name="T17" fmla="*/ 1462 h 2318"/>
                <a:gd name="T18" fmla="*/ 142 w 692"/>
                <a:gd name="T19" fmla="*/ 1376 h 2318"/>
                <a:gd name="T20" fmla="*/ 157 w 692"/>
                <a:gd name="T21" fmla="*/ 1294 h 2318"/>
                <a:gd name="T22" fmla="*/ 172 w 692"/>
                <a:gd name="T23" fmla="*/ 1214 h 2318"/>
                <a:gd name="T24" fmla="*/ 187 w 692"/>
                <a:gd name="T25" fmla="*/ 1138 h 2318"/>
                <a:gd name="T26" fmla="*/ 201 w 692"/>
                <a:gd name="T27" fmla="*/ 1064 h 2318"/>
                <a:gd name="T28" fmla="*/ 216 w 692"/>
                <a:gd name="T29" fmla="*/ 993 h 2318"/>
                <a:gd name="T30" fmla="*/ 231 w 692"/>
                <a:gd name="T31" fmla="*/ 925 h 2318"/>
                <a:gd name="T32" fmla="*/ 246 w 692"/>
                <a:gd name="T33" fmla="*/ 860 h 2318"/>
                <a:gd name="T34" fmla="*/ 261 w 692"/>
                <a:gd name="T35" fmla="*/ 797 h 2318"/>
                <a:gd name="T36" fmla="*/ 276 w 692"/>
                <a:gd name="T37" fmla="*/ 737 h 2318"/>
                <a:gd name="T38" fmla="*/ 291 w 692"/>
                <a:gd name="T39" fmla="*/ 680 h 2318"/>
                <a:gd name="T40" fmla="*/ 306 w 692"/>
                <a:gd name="T41" fmla="*/ 626 h 2318"/>
                <a:gd name="T42" fmla="*/ 321 w 692"/>
                <a:gd name="T43" fmla="*/ 574 h 2318"/>
                <a:gd name="T44" fmla="*/ 336 w 692"/>
                <a:gd name="T45" fmla="*/ 524 h 2318"/>
                <a:gd name="T46" fmla="*/ 351 w 692"/>
                <a:gd name="T47" fmla="*/ 478 h 2318"/>
                <a:gd name="T48" fmla="*/ 366 w 692"/>
                <a:gd name="T49" fmla="*/ 434 h 2318"/>
                <a:gd name="T50" fmla="*/ 380 w 692"/>
                <a:gd name="T51" fmla="*/ 392 h 2318"/>
                <a:gd name="T52" fmla="*/ 395 w 692"/>
                <a:gd name="T53" fmla="*/ 352 h 2318"/>
                <a:gd name="T54" fmla="*/ 410 w 692"/>
                <a:gd name="T55" fmla="*/ 315 h 2318"/>
                <a:gd name="T56" fmla="*/ 425 w 692"/>
                <a:gd name="T57" fmla="*/ 280 h 2318"/>
                <a:gd name="T58" fmla="*/ 440 w 692"/>
                <a:gd name="T59" fmla="*/ 247 h 2318"/>
                <a:gd name="T60" fmla="*/ 455 w 692"/>
                <a:gd name="T61" fmla="*/ 217 h 2318"/>
                <a:gd name="T62" fmla="*/ 470 w 692"/>
                <a:gd name="T63" fmla="*/ 189 h 2318"/>
                <a:gd name="T64" fmla="*/ 485 w 692"/>
                <a:gd name="T65" fmla="*/ 163 h 2318"/>
                <a:gd name="T66" fmla="*/ 500 w 692"/>
                <a:gd name="T67" fmla="*/ 139 h 2318"/>
                <a:gd name="T68" fmla="*/ 515 w 692"/>
                <a:gd name="T69" fmla="*/ 117 h 2318"/>
                <a:gd name="T70" fmla="*/ 530 w 692"/>
                <a:gd name="T71" fmla="*/ 97 h 2318"/>
                <a:gd name="T72" fmla="*/ 545 w 692"/>
                <a:gd name="T73" fmla="*/ 79 h 2318"/>
                <a:gd name="T74" fmla="*/ 560 w 692"/>
                <a:gd name="T75" fmla="*/ 63 h 2318"/>
                <a:gd name="T76" fmla="*/ 575 w 692"/>
                <a:gd name="T77" fmla="*/ 49 h 2318"/>
                <a:gd name="T78" fmla="*/ 590 w 692"/>
                <a:gd name="T79" fmla="*/ 37 h 2318"/>
                <a:gd name="T80" fmla="*/ 605 w 692"/>
                <a:gd name="T81" fmla="*/ 26 h 2318"/>
                <a:gd name="T82" fmla="*/ 620 w 692"/>
                <a:gd name="T83" fmla="*/ 18 h 2318"/>
                <a:gd name="T84" fmla="*/ 634 w 692"/>
                <a:gd name="T85" fmla="*/ 11 h 2318"/>
                <a:gd name="T86" fmla="*/ 649 w 692"/>
                <a:gd name="T87" fmla="*/ 6 h 2318"/>
                <a:gd name="T88" fmla="*/ 664 w 692"/>
                <a:gd name="T89" fmla="*/ 2 h 2318"/>
                <a:gd name="T90" fmla="*/ 679 w 692"/>
                <a:gd name="T91" fmla="*/ 1 h 2318"/>
                <a:gd name="T92" fmla="*/ 692 w 692"/>
                <a:gd name="T93" fmla="*/ 0 h 23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92"/>
                <a:gd name="T142" fmla="*/ 0 h 2318"/>
                <a:gd name="T143" fmla="*/ 692 w 692"/>
                <a:gd name="T144" fmla="*/ 2318 h 23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92" h="2318">
                  <a:moveTo>
                    <a:pt x="0" y="2318"/>
                  </a:moveTo>
                  <a:lnTo>
                    <a:pt x="7" y="2261"/>
                  </a:lnTo>
                  <a:lnTo>
                    <a:pt x="15" y="2205"/>
                  </a:lnTo>
                  <a:lnTo>
                    <a:pt x="22" y="2149"/>
                  </a:lnTo>
                  <a:lnTo>
                    <a:pt x="30" y="2095"/>
                  </a:lnTo>
                  <a:lnTo>
                    <a:pt x="37" y="2041"/>
                  </a:lnTo>
                  <a:lnTo>
                    <a:pt x="45" y="1989"/>
                  </a:lnTo>
                  <a:lnTo>
                    <a:pt x="52" y="1937"/>
                  </a:lnTo>
                  <a:lnTo>
                    <a:pt x="60" y="1886"/>
                  </a:lnTo>
                  <a:lnTo>
                    <a:pt x="67" y="1835"/>
                  </a:lnTo>
                  <a:lnTo>
                    <a:pt x="74" y="1786"/>
                  </a:lnTo>
                  <a:lnTo>
                    <a:pt x="82" y="1737"/>
                  </a:lnTo>
                  <a:lnTo>
                    <a:pt x="89" y="1690"/>
                  </a:lnTo>
                  <a:lnTo>
                    <a:pt x="97" y="1642"/>
                  </a:lnTo>
                  <a:lnTo>
                    <a:pt x="104" y="1596"/>
                  </a:lnTo>
                  <a:lnTo>
                    <a:pt x="112" y="1550"/>
                  </a:lnTo>
                  <a:lnTo>
                    <a:pt x="119" y="1506"/>
                  </a:lnTo>
                  <a:lnTo>
                    <a:pt x="127" y="1462"/>
                  </a:lnTo>
                  <a:lnTo>
                    <a:pt x="134" y="1419"/>
                  </a:lnTo>
                  <a:lnTo>
                    <a:pt x="142" y="1376"/>
                  </a:lnTo>
                  <a:lnTo>
                    <a:pt x="149" y="1335"/>
                  </a:lnTo>
                  <a:lnTo>
                    <a:pt x="157" y="1294"/>
                  </a:lnTo>
                  <a:lnTo>
                    <a:pt x="164" y="1253"/>
                  </a:lnTo>
                  <a:lnTo>
                    <a:pt x="172" y="1214"/>
                  </a:lnTo>
                  <a:lnTo>
                    <a:pt x="179" y="1175"/>
                  </a:lnTo>
                  <a:lnTo>
                    <a:pt x="187" y="1138"/>
                  </a:lnTo>
                  <a:lnTo>
                    <a:pt x="194" y="1100"/>
                  </a:lnTo>
                  <a:lnTo>
                    <a:pt x="201" y="1064"/>
                  </a:lnTo>
                  <a:lnTo>
                    <a:pt x="209" y="1028"/>
                  </a:lnTo>
                  <a:lnTo>
                    <a:pt x="216" y="993"/>
                  </a:lnTo>
                  <a:lnTo>
                    <a:pt x="224" y="959"/>
                  </a:lnTo>
                  <a:lnTo>
                    <a:pt x="231" y="925"/>
                  </a:lnTo>
                  <a:lnTo>
                    <a:pt x="239" y="892"/>
                  </a:lnTo>
                  <a:lnTo>
                    <a:pt x="246" y="860"/>
                  </a:lnTo>
                  <a:lnTo>
                    <a:pt x="254" y="828"/>
                  </a:lnTo>
                  <a:lnTo>
                    <a:pt x="261" y="797"/>
                  </a:lnTo>
                  <a:lnTo>
                    <a:pt x="269" y="767"/>
                  </a:lnTo>
                  <a:lnTo>
                    <a:pt x="276" y="737"/>
                  </a:lnTo>
                  <a:lnTo>
                    <a:pt x="284" y="709"/>
                  </a:lnTo>
                  <a:lnTo>
                    <a:pt x="291" y="680"/>
                  </a:lnTo>
                  <a:lnTo>
                    <a:pt x="299" y="653"/>
                  </a:lnTo>
                  <a:lnTo>
                    <a:pt x="306" y="626"/>
                  </a:lnTo>
                  <a:lnTo>
                    <a:pt x="313" y="600"/>
                  </a:lnTo>
                  <a:lnTo>
                    <a:pt x="321" y="574"/>
                  </a:lnTo>
                  <a:lnTo>
                    <a:pt x="328" y="549"/>
                  </a:lnTo>
                  <a:lnTo>
                    <a:pt x="336" y="524"/>
                  </a:lnTo>
                  <a:lnTo>
                    <a:pt x="343" y="501"/>
                  </a:lnTo>
                  <a:lnTo>
                    <a:pt x="351" y="478"/>
                  </a:lnTo>
                  <a:lnTo>
                    <a:pt x="358" y="455"/>
                  </a:lnTo>
                  <a:lnTo>
                    <a:pt x="366" y="434"/>
                  </a:lnTo>
                  <a:lnTo>
                    <a:pt x="373" y="412"/>
                  </a:lnTo>
                  <a:lnTo>
                    <a:pt x="380" y="392"/>
                  </a:lnTo>
                  <a:lnTo>
                    <a:pt x="388" y="371"/>
                  </a:lnTo>
                  <a:lnTo>
                    <a:pt x="395" y="352"/>
                  </a:lnTo>
                  <a:lnTo>
                    <a:pt x="403" y="333"/>
                  </a:lnTo>
                  <a:lnTo>
                    <a:pt x="410" y="315"/>
                  </a:lnTo>
                  <a:lnTo>
                    <a:pt x="418" y="297"/>
                  </a:lnTo>
                  <a:lnTo>
                    <a:pt x="425" y="280"/>
                  </a:lnTo>
                  <a:lnTo>
                    <a:pt x="433" y="263"/>
                  </a:lnTo>
                  <a:lnTo>
                    <a:pt x="440" y="247"/>
                  </a:lnTo>
                  <a:lnTo>
                    <a:pt x="448" y="232"/>
                  </a:lnTo>
                  <a:lnTo>
                    <a:pt x="455" y="217"/>
                  </a:lnTo>
                  <a:lnTo>
                    <a:pt x="463" y="203"/>
                  </a:lnTo>
                  <a:lnTo>
                    <a:pt x="470" y="189"/>
                  </a:lnTo>
                  <a:lnTo>
                    <a:pt x="478" y="175"/>
                  </a:lnTo>
                  <a:lnTo>
                    <a:pt x="485" y="163"/>
                  </a:lnTo>
                  <a:lnTo>
                    <a:pt x="493" y="151"/>
                  </a:lnTo>
                  <a:lnTo>
                    <a:pt x="500" y="139"/>
                  </a:lnTo>
                  <a:lnTo>
                    <a:pt x="508" y="128"/>
                  </a:lnTo>
                  <a:lnTo>
                    <a:pt x="515" y="117"/>
                  </a:lnTo>
                  <a:lnTo>
                    <a:pt x="523" y="107"/>
                  </a:lnTo>
                  <a:lnTo>
                    <a:pt x="530" y="97"/>
                  </a:lnTo>
                  <a:lnTo>
                    <a:pt x="538" y="88"/>
                  </a:lnTo>
                  <a:lnTo>
                    <a:pt x="545" y="79"/>
                  </a:lnTo>
                  <a:lnTo>
                    <a:pt x="553" y="71"/>
                  </a:lnTo>
                  <a:lnTo>
                    <a:pt x="560" y="63"/>
                  </a:lnTo>
                  <a:lnTo>
                    <a:pt x="567" y="56"/>
                  </a:lnTo>
                  <a:lnTo>
                    <a:pt x="575" y="49"/>
                  </a:lnTo>
                  <a:lnTo>
                    <a:pt x="582" y="43"/>
                  </a:lnTo>
                  <a:lnTo>
                    <a:pt x="590" y="37"/>
                  </a:lnTo>
                  <a:lnTo>
                    <a:pt x="597" y="32"/>
                  </a:lnTo>
                  <a:lnTo>
                    <a:pt x="605" y="26"/>
                  </a:lnTo>
                  <a:lnTo>
                    <a:pt x="612" y="22"/>
                  </a:lnTo>
                  <a:lnTo>
                    <a:pt x="620" y="18"/>
                  </a:lnTo>
                  <a:lnTo>
                    <a:pt x="627" y="14"/>
                  </a:lnTo>
                  <a:lnTo>
                    <a:pt x="634" y="11"/>
                  </a:lnTo>
                  <a:lnTo>
                    <a:pt x="642" y="8"/>
                  </a:lnTo>
                  <a:lnTo>
                    <a:pt x="649" y="6"/>
                  </a:lnTo>
                  <a:lnTo>
                    <a:pt x="657" y="4"/>
                  </a:lnTo>
                  <a:lnTo>
                    <a:pt x="664" y="2"/>
                  </a:lnTo>
                  <a:lnTo>
                    <a:pt x="672" y="1"/>
                  </a:lnTo>
                  <a:lnTo>
                    <a:pt x="679" y="1"/>
                  </a:lnTo>
                  <a:lnTo>
                    <a:pt x="687" y="0"/>
                  </a:lnTo>
                  <a:lnTo>
                    <a:pt x="692" y="0"/>
                  </a:lnTo>
                </a:path>
              </a:pathLst>
            </a:custGeom>
            <a:noFill/>
            <a:ln w="63500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3898736" y="2472613"/>
              <a:ext cx="750557" cy="1060746"/>
            </a:xfrm>
            <a:custGeom>
              <a:avLst/>
              <a:gdLst>
                <a:gd name="connsiteX0" fmla="*/ 0 w 810882"/>
                <a:gd name="connsiteY0" fmla="*/ 0 h 1155758"/>
                <a:gd name="connsiteX1" fmla="*/ 87782 w 810882"/>
                <a:gd name="connsiteY1" fmla="*/ 43891 h 1155758"/>
                <a:gd name="connsiteX2" fmla="*/ 299923 w 810882"/>
                <a:gd name="connsiteY2" fmla="*/ 256032 h 1155758"/>
                <a:gd name="connsiteX3" fmla="*/ 490118 w 810882"/>
                <a:gd name="connsiteY3" fmla="*/ 548640 h 1155758"/>
                <a:gd name="connsiteX4" fmla="*/ 782726 w 810882"/>
                <a:gd name="connsiteY4" fmla="*/ 1104595 h 1155758"/>
                <a:gd name="connsiteX5" fmla="*/ 782726 w 810882"/>
                <a:gd name="connsiteY5" fmla="*/ 1097280 h 1155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0882" h="1155758">
                  <a:moveTo>
                    <a:pt x="0" y="0"/>
                  </a:moveTo>
                  <a:cubicBezTo>
                    <a:pt x="18897" y="609"/>
                    <a:pt x="37795" y="1219"/>
                    <a:pt x="87782" y="43891"/>
                  </a:cubicBezTo>
                  <a:cubicBezTo>
                    <a:pt x="137769" y="86563"/>
                    <a:pt x="232867" y="171907"/>
                    <a:pt x="299923" y="256032"/>
                  </a:cubicBezTo>
                  <a:cubicBezTo>
                    <a:pt x="366979" y="340157"/>
                    <a:pt x="409651" y="407213"/>
                    <a:pt x="490118" y="548640"/>
                  </a:cubicBezTo>
                  <a:cubicBezTo>
                    <a:pt x="570585" y="690067"/>
                    <a:pt x="733958" y="1013155"/>
                    <a:pt x="782726" y="1104595"/>
                  </a:cubicBezTo>
                  <a:cubicBezTo>
                    <a:pt x="831494" y="1196035"/>
                    <a:pt x="807110" y="1146657"/>
                    <a:pt x="782726" y="1097280"/>
                  </a:cubicBezTo>
                </a:path>
              </a:pathLst>
            </a:cu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9" name="Freeform 8"/>
            <p:cNvSpPr/>
            <p:nvPr/>
          </p:nvSpPr>
          <p:spPr>
            <a:xfrm>
              <a:off x="5460608" y="3584312"/>
              <a:ext cx="507519" cy="924100"/>
            </a:xfrm>
            <a:custGeom>
              <a:avLst/>
              <a:gdLst>
                <a:gd name="connsiteX0" fmla="*/ 0 w 443986"/>
                <a:gd name="connsiteY0" fmla="*/ 882687 h 882687"/>
                <a:gd name="connsiteX1" fmla="*/ 95140 w 443986"/>
                <a:gd name="connsiteY1" fmla="*/ 803404 h 882687"/>
                <a:gd name="connsiteX2" fmla="*/ 211422 w 443986"/>
                <a:gd name="connsiteY2" fmla="*/ 644837 h 882687"/>
                <a:gd name="connsiteX3" fmla="*/ 311847 w 443986"/>
                <a:gd name="connsiteY3" fmla="*/ 412273 h 882687"/>
                <a:gd name="connsiteX4" fmla="*/ 412273 w 443986"/>
                <a:gd name="connsiteY4" fmla="*/ 153281 h 882687"/>
                <a:gd name="connsiteX5" fmla="*/ 443986 w 443986"/>
                <a:gd name="connsiteY5" fmla="*/ 0 h 882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86" h="882687">
                  <a:moveTo>
                    <a:pt x="0" y="882687"/>
                  </a:moveTo>
                  <a:cubicBezTo>
                    <a:pt x="29951" y="862866"/>
                    <a:pt x="59903" y="843046"/>
                    <a:pt x="95140" y="803404"/>
                  </a:cubicBezTo>
                  <a:cubicBezTo>
                    <a:pt x="130377" y="763762"/>
                    <a:pt x="175304" y="710025"/>
                    <a:pt x="211422" y="644837"/>
                  </a:cubicBezTo>
                  <a:cubicBezTo>
                    <a:pt x="247540" y="579649"/>
                    <a:pt x="278372" y="494199"/>
                    <a:pt x="311847" y="412273"/>
                  </a:cubicBezTo>
                  <a:cubicBezTo>
                    <a:pt x="345322" y="330347"/>
                    <a:pt x="390250" y="221993"/>
                    <a:pt x="412273" y="153281"/>
                  </a:cubicBezTo>
                  <a:cubicBezTo>
                    <a:pt x="434296" y="84569"/>
                    <a:pt x="439141" y="42284"/>
                    <a:pt x="443986" y="0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0" name="Freeform 9"/>
            <p:cNvSpPr/>
            <p:nvPr/>
          </p:nvSpPr>
          <p:spPr>
            <a:xfrm>
              <a:off x="5973489" y="1479033"/>
              <a:ext cx="389575" cy="2072855"/>
            </a:xfrm>
            <a:custGeom>
              <a:avLst/>
              <a:gdLst>
                <a:gd name="connsiteX0" fmla="*/ 0 w 391130"/>
                <a:gd name="connsiteY0" fmla="*/ 2071935 h 2071935"/>
                <a:gd name="connsiteX1" fmla="*/ 58141 w 391130"/>
                <a:gd name="connsiteY1" fmla="*/ 1913369 h 2071935"/>
                <a:gd name="connsiteX2" fmla="*/ 137424 w 391130"/>
                <a:gd name="connsiteY2" fmla="*/ 1516952 h 2071935"/>
                <a:gd name="connsiteX3" fmla="*/ 232564 w 391130"/>
                <a:gd name="connsiteY3" fmla="*/ 1025396 h 2071935"/>
                <a:gd name="connsiteX4" fmla="*/ 295990 w 391130"/>
                <a:gd name="connsiteY4" fmla="*/ 639551 h 2071935"/>
                <a:gd name="connsiteX5" fmla="*/ 359417 w 391130"/>
                <a:gd name="connsiteY5" fmla="*/ 243135 h 2071935"/>
                <a:gd name="connsiteX6" fmla="*/ 391130 w 391130"/>
                <a:gd name="connsiteY6" fmla="*/ 0 h 2071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1130" h="2071935">
                  <a:moveTo>
                    <a:pt x="0" y="2071935"/>
                  </a:moveTo>
                  <a:cubicBezTo>
                    <a:pt x="17618" y="2038900"/>
                    <a:pt x="35237" y="2005866"/>
                    <a:pt x="58141" y="1913369"/>
                  </a:cubicBezTo>
                  <a:cubicBezTo>
                    <a:pt x="81045" y="1820872"/>
                    <a:pt x="108354" y="1664947"/>
                    <a:pt x="137424" y="1516952"/>
                  </a:cubicBezTo>
                  <a:cubicBezTo>
                    <a:pt x="166494" y="1368957"/>
                    <a:pt x="206136" y="1171629"/>
                    <a:pt x="232564" y="1025396"/>
                  </a:cubicBezTo>
                  <a:cubicBezTo>
                    <a:pt x="258992" y="879162"/>
                    <a:pt x="274848" y="769928"/>
                    <a:pt x="295990" y="639551"/>
                  </a:cubicBezTo>
                  <a:cubicBezTo>
                    <a:pt x="317132" y="509174"/>
                    <a:pt x="343560" y="349727"/>
                    <a:pt x="359417" y="243135"/>
                  </a:cubicBezTo>
                  <a:cubicBezTo>
                    <a:pt x="375274" y="136543"/>
                    <a:pt x="383202" y="68271"/>
                    <a:pt x="391130" y="0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874762" y="3572733"/>
              <a:ext cx="339538" cy="1933892"/>
            </a:xfrm>
            <a:custGeom>
              <a:avLst/>
              <a:gdLst>
                <a:gd name="connsiteX0" fmla="*/ 0 w 338275"/>
                <a:gd name="connsiteY0" fmla="*/ 1934511 h 1934511"/>
                <a:gd name="connsiteX1" fmla="*/ 163852 w 338275"/>
                <a:gd name="connsiteY1" fmla="*/ 872116 h 1934511"/>
                <a:gd name="connsiteX2" fmla="*/ 338275 w 338275"/>
                <a:gd name="connsiteY2" fmla="*/ 0 h 1934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275" h="1934511">
                  <a:moveTo>
                    <a:pt x="0" y="1934511"/>
                  </a:moveTo>
                  <a:cubicBezTo>
                    <a:pt x="53736" y="1564522"/>
                    <a:pt x="107473" y="1194534"/>
                    <a:pt x="163852" y="872116"/>
                  </a:cubicBezTo>
                  <a:cubicBezTo>
                    <a:pt x="220231" y="549698"/>
                    <a:pt x="279253" y="274849"/>
                    <a:pt x="338275" y="0"/>
                  </a:cubicBezTo>
                </a:path>
              </a:pathLst>
            </a:cu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4" name="Oval 253"/>
            <p:cNvSpPr/>
            <p:nvPr/>
          </p:nvSpPr>
          <p:spPr>
            <a:xfrm>
              <a:off x="3144605" y="3517148"/>
              <a:ext cx="135815" cy="127381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6" name="Oval 255"/>
            <p:cNvSpPr/>
            <p:nvPr/>
          </p:nvSpPr>
          <p:spPr>
            <a:xfrm>
              <a:off x="5903794" y="3505567"/>
              <a:ext cx="137603" cy="127383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4" name="Oval 3"/>
            <p:cNvSpPr/>
            <p:nvPr/>
          </p:nvSpPr>
          <p:spPr>
            <a:xfrm>
              <a:off x="3757560" y="2400817"/>
              <a:ext cx="137602" cy="12738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4667163" y="3591261"/>
              <a:ext cx="718390" cy="898623"/>
            </a:xfrm>
            <a:custGeom>
              <a:avLst/>
              <a:gdLst>
                <a:gd name="connsiteX0" fmla="*/ 0 w 719138"/>
                <a:gd name="connsiteY0" fmla="*/ 0 h 900113"/>
                <a:gd name="connsiteX1" fmla="*/ 100013 w 719138"/>
                <a:gd name="connsiteY1" fmla="*/ 161925 h 900113"/>
                <a:gd name="connsiteX2" fmla="*/ 285750 w 719138"/>
                <a:gd name="connsiteY2" fmla="*/ 500063 h 900113"/>
                <a:gd name="connsiteX3" fmla="*/ 519113 w 719138"/>
                <a:gd name="connsiteY3" fmla="*/ 790575 h 900113"/>
                <a:gd name="connsiteX4" fmla="*/ 719138 w 719138"/>
                <a:gd name="connsiteY4" fmla="*/ 900113 h 900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9138" h="900113">
                  <a:moveTo>
                    <a:pt x="0" y="0"/>
                  </a:moveTo>
                  <a:cubicBezTo>
                    <a:pt x="26194" y="39290"/>
                    <a:pt x="52388" y="78581"/>
                    <a:pt x="100013" y="161925"/>
                  </a:cubicBezTo>
                  <a:cubicBezTo>
                    <a:pt x="147638" y="245269"/>
                    <a:pt x="215900" y="395288"/>
                    <a:pt x="285750" y="500063"/>
                  </a:cubicBezTo>
                  <a:cubicBezTo>
                    <a:pt x="355600" y="604838"/>
                    <a:pt x="446882" y="723900"/>
                    <a:pt x="519113" y="790575"/>
                  </a:cubicBezTo>
                  <a:cubicBezTo>
                    <a:pt x="591344" y="857250"/>
                    <a:pt x="655241" y="878681"/>
                    <a:pt x="719138" y="900113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0510" name="TextBox 258"/>
            <p:cNvSpPr txBox="1">
              <a:spLocks noChangeArrowheads="1"/>
            </p:cNvSpPr>
            <p:nvPr/>
          </p:nvSpPr>
          <p:spPr bwMode="auto">
            <a:xfrm>
              <a:off x="6119207" y="3843596"/>
              <a:ext cx="1560530" cy="58379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7030A0"/>
                  </a:solidFill>
                  <a:latin typeface="Century Gothic" pitchFamily="34" charset="0"/>
                </a:rPr>
                <a:t>Slope values</a:t>
              </a:r>
            </a:p>
            <a:p>
              <a:pPr algn="ctr"/>
              <a:r>
                <a:rPr lang="en-GB" sz="1000" b="1" i="1">
                  <a:solidFill>
                    <a:srgbClr val="7030A0"/>
                  </a:solidFill>
                  <a:latin typeface="Century Gothic" pitchFamily="34" charset="0"/>
                </a:rPr>
                <a:t>are increasing</a:t>
              </a:r>
              <a:endParaRPr lang="en-IE" sz="1000" b="1" i="1">
                <a:solidFill>
                  <a:srgbClr val="7030A0"/>
                </a:solidFill>
                <a:latin typeface="Century Gothic" pitchFamily="34" charset="0"/>
              </a:endParaRPr>
            </a:p>
          </p:txBody>
        </p:sp>
        <p:sp>
          <p:nvSpPr>
            <p:cNvPr id="255" name="Oval 254"/>
            <p:cNvSpPr/>
            <p:nvPr/>
          </p:nvSpPr>
          <p:spPr>
            <a:xfrm>
              <a:off x="4567089" y="3468510"/>
              <a:ext cx="137603" cy="127383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40" name="Oval 239"/>
            <p:cNvSpPr/>
            <p:nvPr/>
          </p:nvSpPr>
          <p:spPr>
            <a:xfrm>
              <a:off x="5367682" y="4415771"/>
              <a:ext cx="135815" cy="12738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0513" name="TextBox 259"/>
            <p:cNvSpPr txBox="1">
              <a:spLocks noChangeArrowheads="1"/>
            </p:cNvSpPr>
            <p:nvPr/>
          </p:nvSpPr>
          <p:spPr bwMode="auto">
            <a:xfrm>
              <a:off x="4682565" y="2447310"/>
              <a:ext cx="1239369" cy="103286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Turning Point:</a:t>
              </a:r>
            </a:p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Decreasing to</a:t>
              </a:r>
            </a:p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 increasing</a:t>
              </a:r>
            </a:p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 = min pt</a:t>
              </a:r>
              <a:endParaRPr lang="en-IE" sz="1000" b="1" i="1">
                <a:solidFill>
                  <a:srgbClr val="FF0000"/>
                </a:solidFill>
                <a:latin typeface="Century Gothic" pitchFamily="34" charset="0"/>
              </a:endParaRPr>
            </a:p>
          </p:txBody>
        </p:sp>
        <p:sp>
          <p:nvSpPr>
            <p:cNvPr id="20514" name="TextBox 240"/>
            <p:cNvSpPr txBox="1">
              <a:spLocks noChangeArrowheads="1"/>
            </p:cNvSpPr>
            <p:nvPr/>
          </p:nvSpPr>
          <p:spPr bwMode="auto">
            <a:xfrm>
              <a:off x="2736088" y="1862308"/>
              <a:ext cx="2420083" cy="35925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latin typeface="Century Gothic" pitchFamily="34" charset="0"/>
                </a:rPr>
                <a:t>dy/dx= 0; slope function = 0</a:t>
              </a:r>
              <a:endParaRPr lang="en-IE" sz="1000" b="1" i="1">
                <a:latin typeface="Century Gothic" pitchFamily="34" charset="0"/>
              </a:endParaRPr>
            </a:p>
          </p:txBody>
        </p:sp>
        <p:sp>
          <p:nvSpPr>
            <p:cNvPr id="20515" name="TextBox 260"/>
            <p:cNvSpPr txBox="1">
              <a:spLocks noChangeArrowheads="1"/>
            </p:cNvSpPr>
            <p:nvPr/>
          </p:nvSpPr>
          <p:spPr bwMode="auto">
            <a:xfrm>
              <a:off x="4767924" y="4730594"/>
              <a:ext cx="2261889" cy="35925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latin typeface="Century Gothic" pitchFamily="34" charset="0"/>
                </a:rPr>
                <a:t>dy/dx= 0; slope function = 0</a:t>
              </a:r>
              <a:endParaRPr lang="en-IE" sz="1000" b="1" i="1">
                <a:latin typeface="Century Gothic" pitchFamily="34" charset="0"/>
              </a:endParaRPr>
            </a:p>
          </p:txBody>
        </p:sp>
      </p:grpSp>
      <p:sp>
        <p:nvSpPr>
          <p:cNvPr id="279" name="TextBox 278"/>
          <p:cNvSpPr txBox="1">
            <a:spLocks noChangeArrowheads="1"/>
          </p:cNvSpPr>
          <p:nvPr/>
        </p:nvSpPr>
        <p:spPr bwMode="auto">
          <a:xfrm>
            <a:off x="4119563" y="5638800"/>
            <a:ext cx="1100137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000" b="1" i="1">
                <a:solidFill>
                  <a:srgbClr val="FF0000"/>
                </a:solidFill>
                <a:latin typeface="Century Gothic" pitchFamily="34" charset="0"/>
              </a:rPr>
              <a:t>Turning Point:</a:t>
            </a:r>
          </a:p>
          <a:p>
            <a:pPr algn="ctr"/>
            <a:r>
              <a:rPr lang="en-GB" sz="1000" b="1" i="1">
                <a:solidFill>
                  <a:srgbClr val="FF0000"/>
                </a:solidFill>
                <a:latin typeface="Century Gothic" pitchFamily="34" charset="0"/>
              </a:rPr>
              <a:t>Decreasing to</a:t>
            </a:r>
          </a:p>
          <a:p>
            <a:pPr algn="ctr"/>
            <a:r>
              <a:rPr lang="en-GB" sz="1000" b="1" i="1">
                <a:solidFill>
                  <a:srgbClr val="FF0000"/>
                </a:solidFill>
                <a:latin typeface="Century Gothic" pitchFamily="34" charset="0"/>
              </a:rPr>
              <a:t> increasing</a:t>
            </a:r>
          </a:p>
          <a:p>
            <a:pPr algn="ctr"/>
            <a:r>
              <a:rPr lang="en-GB" sz="1000" b="1" i="1">
                <a:solidFill>
                  <a:srgbClr val="FF0000"/>
                </a:solidFill>
                <a:latin typeface="Century Gothic" pitchFamily="34" charset="0"/>
              </a:rPr>
              <a:t> = min pt</a:t>
            </a:r>
            <a:endParaRPr lang="en-IE" sz="1000" b="1" i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80" name="TextBox 279"/>
          <p:cNvSpPr txBox="1">
            <a:spLocks noChangeArrowheads="1"/>
          </p:cNvSpPr>
          <p:nvPr/>
        </p:nvSpPr>
        <p:spPr bwMode="auto">
          <a:xfrm>
            <a:off x="1752600" y="5334000"/>
            <a:ext cx="214947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000" b="1" i="1">
                <a:latin typeface="Century Gothic" pitchFamily="34" charset="0"/>
              </a:rPr>
              <a:t>dy/dx= 0; slope function = 0</a:t>
            </a:r>
            <a:endParaRPr lang="en-IE" sz="1000" b="1" i="1">
              <a:latin typeface="Century Gothic" pitchFamily="34" charset="0"/>
            </a:endParaRPr>
          </a:p>
        </p:txBody>
      </p:sp>
      <p:sp>
        <p:nvSpPr>
          <p:cNvPr id="281" name="TextBox 280"/>
          <p:cNvSpPr txBox="1">
            <a:spLocks noChangeArrowheads="1"/>
          </p:cNvSpPr>
          <p:nvPr/>
        </p:nvSpPr>
        <p:spPr bwMode="auto">
          <a:xfrm>
            <a:off x="5410200" y="5316538"/>
            <a:ext cx="2009775" cy="2460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000" b="1" i="1">
                <a:latin typeface="Century Gothic" pitchFamily="34" charset="0"/>
              </a:rPr>
              <a:t>dy/dx= 0; slope function = 0</a:t>
            </a:r>
            <a:endParaRPr lang="en-IE" sz="1000" b="1" i="1">
              <a:latin typeface="Century Gothic" pitchFamily="34" charset="0"/>
            </a:endParaRPr>
          </a:p>
        </p:txBody>
      </p:sp>
      <p:cxnSp>
        <p:nvCxnSpPr>
          <p:cNvPr id="8" name="Straight Arrow Connector 7"/>
          <p:cNvCxnSpPr>
            <a:stCxn id="4" idx="4"/>
          </p:cNvCxnSpPr>
          <p:nvPr/>
        </p:nvCxnSpPr>
        <p:spPr>
          <a:xfrm flipH="1">
            <a:off x="3963988" y="1620838"/>
            <a:ext cx="0" cy="3530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94325" y="3011488"/>
            <a:ext cx="0" cy="21399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668838" y="2387600"/>
            <a:ext cx="3175" cy="30591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8" name="Oval 507"/>
          <p:cNvSpPr/>
          <p:nvPr/>
        </p:nvSpPr>
        <p:spPr>
          <a:xfrm>
            <a:off x="3917950" y="5153025"/>
            <a:ext cx="120650" cy="873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509" name="Oval 508"/>
          <p:cNvSpPr/>
          <p:nvPr/>
        </p:nvSpPr>
        <p:spPr>
          <a:xfrm>
            <a:off x="4610100" y="5486400"/>
            <a:ext cx="122238" cy="873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510" name="Oval 509"/>
          <p:cNvSpPr/>
          <p:nvPr/>
        </p:nvSpPr>
        <p:spPr>
          <a:xfrm>
            <a:off x="5334000" y="5148263"/>
            <a:ext cx="120650" cy="889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515" name="TextBox 514"/>
          <p:cNvSpPr txBox="1">
            <a:spLocks noChangeArrowheads="1"/>
          </p:cNvSpPr>
          <p:nvPr/>
        </p:nvSpPr>
        <p:spPr bwMode="auto">
          <a:xfrm>
            <a:off x="6400800" y="3810000"/>
            <a:ext cx="19240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b="1">
                <a:latin typeface="Calibri" pitchFamily="34" charset="0"/>
              </a:rPr>
              <a:t>SLOPE FUNCTION</a:t>
            </a:r>
          </a:p>
          <a:p>
            <a:r>
              <a:rPr lang="en-GB" b="1">
                <a:latin typeface="Calibri" pitchFamily="34" charset="0"/>
              </a:rPr>
              <a:t>y = f’(x)</a:t>
            </a:r>
            <a:endParaRPr lang="en-IE" b="1">
              <a:latin typeface="Calibri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919163" y="5181600"/>
            <a:ext cx="7323137" cy="3175"/>
          </a:xfrm>
          <a:prstGeom prst="straightConnector1">
            <a:avLst/>
          </a:prstGeom>
          <a:ln w="28575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6" name="TextBox 515"/>
          <p:cNvSpPr txBox="1">
            <a:spLocks noChangeArrowheads="1"/>
          </p:cNvSpPr>
          <p:nvPr/>
        </p:nvSpPr>
        <p:spPr bwMode="auto">
          <a:xfrm>
            <a:off x="6323013" y="966788"/>
            <a:ext cx="2820987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b="1">
                <a:latin typeface="Calibri" pitchFamily="34" charset="0"/>
              </a:rPr>
              <a:t>ORIGINAL FUNCTION</a:t>
            </a:r>
          </a:p>
          <a:p>
            <a:r>
              <a:rPr lang="en-GB" b="1">
                <a:latin typeface="Calibri" pitchFamily="34" charset="0"/>
              </a:rPr>
              <a:t>y = f(x)</a:t>
            </a:r>
            <a:endParaRPr lang="en-IE" b="1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229600" y="49545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00B050"/>
                </a:solidFill>
                <a:latin typeface="Calibri" pitchFamily="34" charset="0"/>
              </a:rPr>
              <a:t>x</a:t>
            </a:r>
            <a:endParaRPr lang="en-IE" b="1">
              <a:solidFill>
                <a:srgbClr val="00B05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" grpId="0" animBg="1"/>
      <p:bldP spid="280" grpId="0" animBg="1"/>
      <p:bldP spid="281" grpId="0" animBg="1"/>
      <p:bldP spid="508" grpId="0" animBg="1"/>
      <p:bldP spid="509" grpId="0" animBg="1"/>
      <p:bldP spid="510" grpId="0" animBg="1"/>
      <p:bldP spid="51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238"/>
          <p:cNvSpPr>
            <a:spLocks noGrp="1"/>
          </p:cNvSpPr>
          <p:nvPr>
            <p:ph type="sldNum" sz="quarter" idx="12"/>
          </p:nvPr>
        </p:nvSpPr>
        <p:spPr bwMode="auto">
          <a:xfrm>
            <a:off x="6573838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13C8F6-1632-4B67-9268-AE548BFA64E4}" type="slidenum">
              <a:rPr lang="en-IE">
                <a:solidFill>
                  <a:srgbClr val="990033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IE">
              <a:solidFill>
                <a:srgbClr val="990033"/>
              </a:solidFill>
              <a:cs typeface="Arial" charset="0"/>
            </a:endParaRPr>
          </a:p>
        </p:txBody>
      </p:sp>
      <p:sp>
        <p:nvSpPr>
          <p:cNvPr id="243" name="TextBox 242"/>
          <p:cNvSpPr txBox="1">
            <a:spLocks noChangeArrowheads="1"/>
          </p:cNvSpPr>
          <p:nvPr/>
        </p:nvSpPr>
        <p:spPr bwMode="auto">
          <a:xfrm>
            <a:off x="547688" y="228600"/>
            <a:ext cx="7881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Also, we can read where the slope function is above and below the x-axis from the original function	</a:t>
            </a:r>
          </a:p>
        </p:txBody>
      </p:sp>
      <p:grpSp>
        <p:nvGrpSpPr>
          <p:cNvPr id="22531" name="Group 5"/>
          <p:cNvGrpSpPr>
            <a:grpSpLocks/>
          </p:cNvGrpSpPr>
          <p:nvPr/>
        </p:nvGrpSpPr>
        <p:grpSpPr bwMode="auto">
          <a:xfrm>
            <a:off x="712788" y="852488"/>
            <a:ext cx="7754937" cy="2936875"/>
            <a:chOff x="165610" y="1409552"/>
            <a:chExt cx="8729689" cy="4284673"/>
          </a:xfrm>
        </p:grpSpPr>
        <p:grpSp>
          <p:nvGrpSpPr>
            <p:cNvPr id="22776" name="Group 696"/>
            <p:cNvGrpSpPr>
              <a:grpSpLocks noChangeAspect="1"/>
            </p:cNvGrpSpPr>
            <p:nvPr/>
          </p:nvGrpSpPr>
          <p:grpSpPr bwMode="auto">
            <a:xfrm>
              <a:off x="165610" y="1409552"/>
              <a:ext cx="8729689" cy="4284673"/>
              <a:chOff x="-279" y="541"/>
              <a:chExt cx="6327" cy="3246"/>
            </a:xfrm>
          </p:grpSpPr>
          <p:sp>
            <p:nvSpPr>
              <p:cNvPr id="22789" name="AutoShape 695"/>
              <p:cNvSpPr>
                <a:spLocks noChangeAspect="1" noChangeArrowheads="1" noTextEdit="1"/>
              </p:cNvSpPr>
              <p:nvPr/>
            </p:nvSpPr>
            <p:spPr bwMode="auto">
              <a:xfrm>
                <a:off x="-279" y="541"/>
                <a:ext cx="6318" cy="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790" name="Group 897"/>
              <p:cNvGrpSpPr>
                <a:grpSpLocks/>
              </p:cNvGrpSpPr>
              <p:nvPr/>
            </p:nvGrpSpPr>
            <p:grpSpPr bwMode="auto">
              <a:xfrm>
                <a:off x="-173" y="649"/>
                <a:ext cx="6221" cy="3138"/>
                <a:chOff x="-173" y="649"/>
                <a:chExt cx="6221" cy="3138"/>
              </a:xfrm>
            </p:grpSpPr>
            <p:sp>
              <p:nvSpPr>
                <p:cNvPr id="22815" name="Rectangle 697"/>
                <p:cNvSpPr>
                  <a:spLocks noChangeArrowheads="1"/>
                </p:cNvSpPr>
                <p:nvPr/>
              </p:nvSpPr>
              <p:spPr bwMode="auto">
                <a:xfrm>
                  <a:off x="-95" y="649"/>
                  <a:ext cx="6143" cy="313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IE">
                    <a:solidFill>
                      <a:srgbClr val="990033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2816" name="Line 69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17" name="Line 699"/>
                <p:cNvSpPr>
                  <a:spLocks noChangeShapeType="1"/>
                </p:cNvSpPr>
                <p:nvPr/>
              </p:nvSpPr>
              <p:spPr bwMode="auto">
                <a:xfrm flipV="1">
                  <a:off x="-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18" name="Line 700"/>
                <p:cNvSpPr>
                  <a:spLocks noChangeShapeType="1"/>
                </p:cNvSpPr>
                <p:nvPr/>
              </p:nvSpPr>
              <p:spPr bwMode="auto">
                <a:xfrm flipV="1">
                  <a:off x="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19" name="Line 701"/>
                <p:cNvSpPr>
                  <a:spLocks noChangeShapeType="1"/>
                </p:cNvSpPr>
                <p:nvPr/>
              </p:nvSpPr>
              <p:spPr bwMode="auto">
                <a:xfrm flipV="1">
                  <a:off x="1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0" name="Line 702"/>
                <p:cNvSpPr>
                  <a:spLocks noChangeShapeType="1"/>
                </p:cNvSpPr>
                <p:nvPr/>
              </p:nvSpPr>
              <p:spPr bwMode="auto">
                <a:xfrm flipV="1">
                  <a:off x="2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1" name="Line 703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2" name="Line 704"/>
                <p:cNvSpPr>
                  <a:spLocks noChangeShapeType="1"/>
                </p:cNvSpPr>
                <p:nvPr/>
              </p:nvSpPr>
              <p:spPr bwMode="auto">
                <a:xfrm flipV="1">
                  <a:off x="4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3" name="Line 705"/>
                <p:cNvSpPr>
                  <a:spLocks noChangeShapeType="1"/>
                </p:cNvSpPr>
                <p:nvPr/>
              </p:nvSpPr>
              <p:spPr bwMode="auto">
                <a:xfrm flipV="1">
                  <a:off x="5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4" name="Line 706"/>
                <p:cNvSpPr>
                  <a:spLocks noChangeShapeType="1"/>
                </p:cNvSpPr>
                <p:nvPr/>
              </p:nvSpPr>
              <p:spPr bwMode="auto">
                <a:xfrm flipV="1">
                  <a:off x="6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5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7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6" name="Line 708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7" name="Line 709"/>
                <p:cNvSpPr>
                  <a:spLocks noChangeShapeType="1"/>
                </p:cNvSpPr>
                <p:nvPr/>
              </p:nvSpPr>
              <p:spPr bwMode="auto">
                <a:xfrm flipV="1">
                  <a:off x="9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8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10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9" name="Line 711"/>
                <p:cNvSpPr>
                  <a:spLocks noChangeShapeType="1"/>
                </p:cNvSpPr>
                <p:nvPr/>
              </p:nvSpPr>
              <p:spPr bwMode="auto">
                <a:xfrm flipV="1">
                  <a:off x="11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0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12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1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2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14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3" name="Line 715"/>
                <p:cNvSpPr>
                  <a:spLocks noChangeShapeType="1"/>
                </p:cNvSpPr>
                <p:nvPr/>
              </p:nvSpPr>
              <p:spPr bwMode="auto">
                <a:xfrm flipV="1">
                  <a:off x="15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4" name="Line 716"/>
                <p:cNvSpPr>
                  <a:spLocks noChangeShapeType="1"/>
                </p:cNvSpPr>
                <p:nvPr/>
              </p:nvSpPr>
              <p:spPr bwMode="auto">
                <a:xfrm flipV="1">
                  <a:off x="16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5" name="Line 717"/>
                <p:cNvSpPr>
                  <a:spLocks noChangeShapeType="1"/>
                </p:cNvSpPr>
                <p:nvPr/>
              </p:nvSpPr>
              <p:spPr bwMode="auto">
                <a:xfrm flipV="1">
                  <a:off x="17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6" name="Line 718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7" name="Line 719"/>
                <p:cNvSpPr>
                  <a:spLocks noChangeShapeType="1"/>
                </p:cNvSpPr>
                <p:nvPr/>
              </p:nvSpPr>
              <p:spPr bwMode="auto">
                <a:xfrm flipV="1">
                  <a:off x="19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8" name="Line 720"/>
                <p:cNvSpPr>
                  <a:spLocks noChangeShapeType="1"/>
                </p:cNvSpPr>
                <p:nvPr/>
              </p:nvSpPr>
              <p:spPr bwMode="auto">
                <a:xfrm flipV="1">
                  <a:off x="20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39" name="Line 721"/>
                <p:cNvSpPr>
                  <a:spLocks noChangeShapeType="1"/>
                </p:cNvSpPr>
                <p:nvPr/>
              </p:nvSpPr>
              <p:spPr bwMode="auto">
                <a:xfrm flipV="1">
                  <a:off x="21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0" name="Line 722"/>
                <p:cNvSpPr>
                  <a:spLocks noChangeShapeType="1"/>
                </p:cNvSpPr>
                <p:nvPr/>
              </p:nvSpPr>
              <p:spPr bwMode="auto">
                <a:xfrm flipV="1">
                  <a:off x="22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1" name="Line 723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2" name="Line 724"/>
                <p:cNvSpPr>
                  <a:spLocks noChangeShapeType="1"/>
                </p:cNvSpPr>
                <p:nvPr/>
              </p:nvSpPr>
              <p:spPr bwMode="auto">
                <a:xfrm flipV="1">
                  <a:off x="24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3" name="Line 725"/>
                <p:cNvSpPr>
                  <a:spLocks noChangeShapeType="1"/>
                </p:cNvSpPr>
                <p:nvPr/>
              </p:nvSpPr>
              <p:spPr bwMode="auto">
                <a:xfrm flipV="1">
                  <a:off x="25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4" name="Line 726"/>
                <p:cNvSpPr>
                  <a:spLocks noChangeShapeType="1"/>
                </p:cNvSpPr>
                <p:nvPr/>
              </p:nvSpPr>
              <p:spPr bwMode="auto">
                <a:xfrm flipV="1">
                  <a:off x="26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5" name="Line 727"/>
                <p:cNvSpPr>
                  <a:spLocks noChangeShapeType="1"/>
                </p:cNvSpPr>
                <p:nvPr/>
              </p:nvSpPr>
              <p:spPr bwMode="auto">
                <a:xfrm flipV="1">
                  <a:off x="27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6" name="Line 72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7" name="Line 729"/>
                <p:cNvSpPr>
                  <a:spLocks noChangeShapeType="1"/>
                </p:cNvSpPr>
                <p:nvPr/>
              </p:nvSpPr>
              <p:spPr bwMode="auto">
                <a:xfrm flipV="1">
                  <a:off x="29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8" name="Line 730"/>
                <p:cNvSpPr>
                  <a:spLocks noChangeShapeType="1"/>
                </p:cNvSpPr>
                <p:nvPr/>
              </p:nvSpPr>
              <p:spPr bwMode="auto">
                <a:xfrm flipV="1">
                  <a:off x="30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49" name="Line 731"/>
                <p:cNvSpPr>
                  <a:spLocks noChangeShapeType="1"/>
                </p:cNvSpPr>
                <p:nvPr/>
              </p:nvSpPr>
              <p:spPr bwMode="auto">
                <a:xfrm flipV="1">
                  <a:off x="31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0" name="Line 732"/>
                <p:cNvSpPr>
                  <a:spLocks noChangeShapeType="1"/>
                </p:cNvSpPr>
                <p:nvPr/>
              </p:nvSpPr>
              <p:spPr bwMode="auto">
                <a:xfrm flipV="1">
                  <a:off x="32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1" name="Line 733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2" name="Line 734"/>
                <p:cNvSpPr>
                  <a:spLocks noChangeShapeType="1"/>
                </p:cNvSpPr>
                <p:nvPr/>
              </p:nvSpPr>
              <p:spPr bwMode="auto">
                <a:xfrm flipV="1">
                  <a:off x="34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3" name="Line 735"/>
                <p:cNvSpPr>
                  <a:spLocks noChangeShapeType="1"/>
                </p:cNvSpPr>
                <p:nvPr/>
              </p:nvSpPr>
              <p:spPr bwMode="auto">
                <a:xfrm flipV="1">
                  <a:off x="357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4" name="Line 736"/>
                <p:cNvSpPr>
                  <a:spLocks noChangeShapeType="1"/>
                </p:cNvSpPr>
                <p:nvPr/>
              </p:nvSpPr>
              <p:spPr bwMode="auto">
                <a:xfrm flipV="1">
                  <a:off x="36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5" name="Line 737"/>
                <p:cNvSpPr>
                  <a:spLocks noChangeShapeType="1"/>
                </p:cNvSpPr>
                <p:nvPr/>
              </p:nvSpPr>
              <p:spPr bwMode="auto">
                <a:xfrm flipV="1">
                  <a:off x="37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6" name="Line 738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7" name="Line 739"/>
                <p:cNvSpPr>
                  <a:spLocks noChangeShapeType="1"/>
                </p:cNvSpPr>
                <p:nvPr/>
              </p:nvSpPr>
              <p:spPr bwMode="auto">
                <a:xfrm flipV="1">
                  <a:off x="39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8" name="Line 740"/>
                <p:cNvSpPr>
                  <a:spLocks noChangeShapeType="1"/>
                </p:cNvSpPr>
                <p:nvPr/>
              </p:nvSpPr>
              <p:spPr bwMode="auto">
                <a:xfrm flipV="1">
                  <a:off x="40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9" name="Line 741"/>
                <p:cNvSpPr>
                  <a:spLocks noChangeShapeType="1"/>
                </p:cNvSpPr>
                <p:nvPr/>
              </p:nvSpPr>
              <p:spPr bwMode="auto">
                <a:xfrm flipV="1">
                  <a:off x="41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0" name="Line 742"/>
                <p:cNvSpPr>
                  <a:spLocks noChangeShapeType="1"/>
                </p:cNvSpPr>
                <p:nvPr/>
              </p:nvSpPr>
              <p:spPr bwMode="auto">
                <a:xfrm flipV="1">
                  <a:off x="42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1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2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44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3" name="Line 745"/>
                <p:cNvSpPr>
                  <a:spLocks noChangeShapeType="1"/>
                </p:cNvSpPr>
                <p:nvPr/>
              </p:nvSpPr>
              <p:spPr bwMode="auto">
                <a:xfrm flipV="1">
                  <a:off x="45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4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6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5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47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6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7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9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8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50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69" name="Line 751"/>
                <p:cNvSpPr>
                  <a:spLocks noChangeShapeType="1"/>
                </p:cNvSpPr>
                <p:nvPr/>
              </p:nvSpPr>
              <p:spPr bwMode="auto">
                <a:xfrm flipV="1">
                  <a:off x="516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0" name="Line 752"/>
                <p:cNvSpPr>
                  <a:spLocks noChangeShapeType="1"/>
                </p:cNvSpPr>
                <p:nvPr/>
              </p:nvSpPr>
              <p:spPr bwMode="auto">
                <a:xfrm flipV="1">
                  <a:off x="52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1" name="Line 753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2" name="Line 754"/>
                <p:cNvSpPr>
                  <a:spLocks noChangeShapeType="1"/>
                </p:cNvSpPr>
                <p:nvPr/>
              </p:nvSpPr>
              <p:spPr bwMode="auto">
                <a:xfrm flipV="1">
                  <a:off x="54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3" name="Line 755"/>
                <p:cNvSpPr>
                  <a:spLocks noChangeShapeType="1"/>
                </p:cNvSpPr>
                <p:nvPr/>
              </p:nvSpPr>
              <p:spPr bwMode="auto">
                <a:xfrm flipV="1">
                  <a:off x="55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4" name="Line 756"/>
                <p:cNvSpPr>
                  <a:spLocks noChangeShapeType="1"/>
                </p:cNvSpPr>
                <p:nvPr/>
              </p:nvSpPr>
              <p:spPr bwMode="auto">
                <a:xfrm flipV="1">
                  <a:off x="56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5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57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6" name="Line 758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7" name="Line 759"/>
                <p:cNvSpPr>
                  <a:spLocks noChangeShapeType="1"/>
                </p:cNvSpPr>
                <p:nvPr/>
              </p:nvSpPr>
              <p:spPr bwMode="auto">
                <a:xfrm>
                  <a:off x="-110" y="362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8" name="Line 760"/>
                <p:cNvSpPr>
                  <a:spLocks noChangeShapeType="1"/>
                </p:cNvSpPr>
                <p:nvPr/>
              </p:nvSpPr>
              <p:spPr bwMode="auto">
                <a:xfrm>
                  <a:off x="-110" y="35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79" name="Line 761"/>
                <p:cNvSpPr>
                  <a:spLocks noChangeShapeType="1"/>
                </p:cNvSpPr>
                <p:nvPr/>
              </p:nvSpPr>
              <p:spPr bwMode="auto">
                <a:xfrm>
                  <a:off x="-110" y="35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0" name="Line 762"/>
                <p:cNvSpPr>
                  <a:spLocks noChangeShapeType="1"/>
                </p:cNvSpPr>
                <p:nvPr/>
              </p:nvSpPr>
              <p:spPr bwMode="auto">
                <a:xfrm>
                  <a:off x="-110" y="34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1" name="Line 763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2" name="Line 764"/>
                <p:cNvSpPr>
                  <a:spLocks noChangeShapeType="1"/>
                </p:cNvSpPr>
                <p:nvPr/>
              </p:nvSpPr>
              <p:spPr bwMode="auto">
                <a:xfrm>
                  <a:off x="-110" y="33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3" name="Line 765"/>
                <p:cNvSpPr>
                  <a:spLocks noChangeShapeType="1"/>
                </p:cNvSpPr>
                <p:nvPr/>
              </p:nvSpPr>
              <p:spPr bwMode="auto">
                <a:xfrm>
                  <a:off x="-110" y="33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4" name="Line 766"/>
                <p:cNvSpPr>
                  <a:spLocks noChangeShapeType="1"/>
                </p:cNvSpPr>
                <p:nvPr/>
              </p:nvSpPr>
              <p:spPr bwMode="auto">
                <a:xfrm>
                  <a:off x="-110" y="32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5" name="Line 767"/>
                <p:cNvSpPr>
                  <a:spLocks noChangeShapeType="1"/>
                </p:cNvSpPr>
                <p:nvPr/>
              </p:nvSpPr>
              <p:spPr bwMode="auto">
                <a:xfrm>
                  <a:off x="-110" y="32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6" name="Line 768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7" name="Line 769"/>
                <p:cNvSpPr>
                  <a:spLocks noChangeShapeType="1"/>
                </p:cNvSpPr>
                <p:nvPr/>
              </p:nvSpPr>
              <p:spPr bwMode="auto">
                <a:xfrm>
                  <a:off x="-110" y="312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8" name="Line 770"/>
                <p:cNvSpPr>
                  <a:spLocks noChangeShapeType="1"/>
                </p:cNvSpPr>
                <p:nvPr/>
              </p:nvSpPr>
              <p:spPr bwMode="auto">
                <a:xfrm>
                  <a:off x="-110" y="30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89" name="Line 771"/>
                <p:cNvSpPr>
                  <a:spLocks noChangeShapeType="1"/>
                </p:cNvSpPr>
                <p:nvPr/>
              </p:nvSpPr>
              <p:spPr bwMode="auto">
                <a:xfrm>
                  <a:off x="-110" y="30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0" name="Line 772"/>
                <p:cNvSpPr>
                  <a:spLocks noChangeShapeType="1"/>
                </p:cNvSpPr>
                <p:nvPr/>
              </p:nvSpPr>
              <p:spPr bwMode="auto">
                <a:xfrm>
                  <a:off x="-110" y="29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1" name="Line 773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2" name="Line 774"/>
                <p:cNvSpPr>
                  <a:spLocks noChangeShapeType="1"/>
                </p:cNvSpPr>
                <p:nvPr/>
              </p:nvSpPr>
              <p:spPr bwMode="auto">
                <a:xfrm>
                  <a:off x="-110" y="28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3" name="Line 775"/>
                <p:cNvSpPr>
                  <a:spLocks noChangeShapeType="1"/>
                </p:cNvSpPr>
                <p:nvPr/>
              </p:nvSpPr>
              <p:spPr bwMode="auto">
                <a:xfrm>
                  <a:off x="-110" y="28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4" name="Line 776"/>
                <p:cNvSpPr>
                  <a:spLocks noChangeShapeType="1"/>
                </p:cNvSpPr>
                <p:nvPr/>
              </p:nvSpPr>
              <p:spPr bwMode="auto">
                <a:xfrm>
                  <a:off x="-110" y="27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5" name="Line 777"/>
                <p:cNvSpPr>
                  <a:spLocks noChangeShapeType="1"/>
                </p:cNvSpPr>
                <p:nvPr/>
              </p:nvSpPr>
              <p:spPr bwMode="auto">
                <a:xfrm>
                  <a:off x="-110" y="27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6" name="Line 778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7" name="Line 779"/>
                <p:cNvSpPr>
                  <a:spLocks noChangeShapeType="1"/>
                </p:cNvSpPr>
                <p:nvPr/>
              </p:nvSpPr>
              <p:spPr bwMode="auto">
                <a:xfrm>
                  <a:off x="-110" y="26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8" name="Line 780"/>
                <p:cNvSpPr>
                  <a:spLocks noChangeShapeType="1"/>
                </p:cNvSpPr>
                <p:nvPr/>
              </p:nvSpPr>
              <p:spPr bwMode="auto">
                <a:xfrm>
                  <a:off x="-110" y="25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9" name="Line 781"/>
                <p:cNvSpPr>
                  <a:spLocks noChangeShapeType="1"/>
                </p:cNvSpPr>
                <p:nvPr/>
              </p:nvSpPr>
              <p:spPr bwMode="auto">
                <a:xfrm>
                  <a:off x="-110" y="25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0" name="Line 782"/>
                <p:cNvSpPr>
                  <a:spLocks noChangeShapeType="1"/>
                </p:cNvSpPr>
                <p:nvPr/>
              </p:nvSpPr>
              <p:spPr bwMode="auto">
                <a:xfrm>
                  <a:off x="-110" y="24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1" name="Line 783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2" name="Line 784"/>
                <p:cNvSpPr>
                  <a:spLocks noChangeShapeType="1"/>
                </p:cNvSpPr>
                <p:nvPr/>
              </p:nvSpPr>
              <p:spPr bwMode="auto">
                <a:xfrm>
                  <a:off x="-110" y="23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3" name="Line 785"/>
                <p:cNvSpPr>
                  <a:spLocks noChangeShapeType="1"/>
                </p:cNvSpPr>
                <p:nvPr/>
              </p:nvSpPr>
              <p:spPr bwMode="auto">
                <a:xfrm>
                  <a:off x="-110" y="23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4" name="Line 786"/>
                <p:cNvSpPr>
                  <a:spLocks noChangeShapeType="1"/>
                </p:cNvSpPr>
                <p:nvPr/>
              </p:nvSpPr>
              <p:spPr bwMode="auto">
                <a:xfrm>
                  <a:off x="-110" y="22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5" name="Line 787"/>
                <p:cNvSpPr>
                  <a:spLocks noChangeShapeType="1"/>
                </p:cNvSpPr>
                <p:nvPr/>
              </p:nvSpPr>
              <p:spPr bwMode="auto">
                <a:xfrm>
                  <a:off x="-110" y="22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6" name="Line 788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7" name="Line 789"/>
                <p:cNvSpPr>
                  <a:spLocks noChangeShapeType="1"/>
                </p:cNvSpPr>
                <p:nvPr/>
              </p:nvSpPr>
              <p:spPr bwMode="auto">
                <a:xfrm>
                  <a:off x="-110" y="21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8" name="Line 790"/>
                <p:cNvSpPr>
                  <a:spLocks noChangeShapeType="1"/>
                </p:cNvSpPr>
                <p:nvPr/>
              </p:nvSpPr>
              <p:spPr bwMode="auto">
                <a:xfrm>
                  <a:off x="-110" y="20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09" name="Line 791"/>
                <p:cNvSpPr>
                  <a:spLocks noChangeShapeType="1"/>
                </p:cNvSpPr>
                <p:nvPr/>
              </p:nvSpPr>
              <p:spPr bwMode="auto">
                <a:xfrm>
                  <a:off x="-110" y="20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0" name="Line 792"/>
                <p:cNvSpPr>
                  <a:spLocks noChangeShapeType="1"/>
                </p:cNvSpPr>
                <p:nvPr/>
              </p:nvSpPr>
              <p:spPr bwMode="auto">
                <a:xfrm>
                  <a:off x="-110" y="19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1" name="Line 793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2" name="Line 794"/>
                <p:cNvSpPr>
                  <a:spLocks noChangeShapeType="1"/>
                </p:cNvSpPr>
                <p:nvPr/>
              </p:nvSpPr>
              <p:spPr bwMode="auto">
                <a:xfrm>
                  <a:off x="-110" y="18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3" name="Line 795"/>
                <p:cNvSpPr>
                  <a:spLocks noChangeShapeType="1"/>
                </p:cNvSpPr>
                <p:nvPr/>
              </p:nvSpPr>
              <p:spPr bwMode="auto">
                <a:xfrm>
                  <a:off x="-110" y="18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4" name="Line 796"/>
                <p:cNvSpPr>
                  <a:spLocks noChangeShapeType="1"/>
                </p:cNvSpPr>
                <p:nvPr/>
              </p:nvSpPr>
              <p:spPr bwMode="auto">
                <a:xfrm>
                  <a:off x="-110" y="17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5" name="Line 797"/>
                <p:cNvSpPr>
                  <a:spLocks noChangeShapeType="1"/>
                </p:cNvSpPr>
                <p:nvPr/>
              </p:nvSpPr>
              <p:spPr bwMode="auto">
                <a:xfrm>
                  <a:off x="-110" y="17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6" name="Line 798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7" name="Line 799"/>
                <p:cNvSpPr>
                  <a:spLocks noChangeShapeType="1"/>
                </p:cNvSpPr>
                <p:nvPr/>
              </p:nvSpPr>
              <p:spPr bwMode="auto">
                <a:xfrm>
                  <a:off x="-110" y="16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8" name="Line 800"/>
                <p:cNvSpPr>
                  <a:spLocks noChangeShapeType="1"/>
                </p:cNvSpPr>
                <p:nvPr/>
              </p:nvSpPr>
              <p:spPr bwMode="auto">
                <a:xfrm>
                  <a:off x="-110" y="15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19" name="Line 801"/>
                <p:cNvSpPr>
                  <a:spLocks noChangeShapeType="1"/>
                </p:cNvSpPr>
                <p:nvPr/>
              </p:nvSpPr>
              <p:spPr bwMode="auto">
                <a:xfrm>
                  <a:off x="-110" y="15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0" name="Line 802"/>
                <p:cNvSpPr>
                  <a:spLocks noChangeShapeType="1"/>
                </p:cNvSpPr>
                <p:nvPr/>
              </p:nvSpPr>
              <p:spPr bwMode="auto">
                <a:xfrm>
                  <a:off x="-110" y="14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1" name="Line 803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2" name="Line 804"/>
                <p:cNvSpPr>
                  <a:spLocks noChangeShapeType="1"/>
                </p:cNvSpPr>
                <p:nvPr/>
              </p:nvSpPr>
              <p:spPr bwMode="auto">
                <a:xfrm>
                  <a:off x="-110" y="13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3" name="Line 805"/>
                <p:cNvSpPr>
                  <a:spLocks noChangeShapeType="1"/>
                </p:cNvSpPr>
                <p:nvPr/>
              </p:nvSpPr>
              <p:spPr bwMode="auto">
                <a:xfrm>
                  <a:off x="-110" y="13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4" name="Line 806"/>
                <p:cNvSpPr>
                  <a:spLocks noChangeShapeType="1"/>
                </p:cNvSpPr>
                <p:nvPr/>
              </p:nvSpPr>
              <p:spPr bwMode="auto">
                <a:xfrm>
                  <a:off x="-110" y="12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5" name="Line 807"/>
                <p:cNvSpPr>
                  <a:spLocks noChangeShapeType="1"/>
                </p:cNvSpPr>
                <p:nvPr/>
              </p:nvSpPr>
              <p:spPr bwMode="auto">
                <a:xfrm>
                  <a:off x="-110" y="12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6" name="Line 808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7" name="Line 809"/>
                <p:cNvSpPr>
                  <a:spLocks noChangeShapeType="1"/>
                </p:cNvSpPr>
                <p:nvPr/>
              </p:nvSpPr>
              <p:spPr bwMode="auto">
                <a:xfrm>
                  <a:off x="-110" y="11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8" name="Line 810"/>
                <p:cNvSpPr>
                  <a:spLocks noChangeShapeType="1"/>
                </p:cNvSpPr>
                <p:nvPr/>
              </p:nvSpPr>
              <p:spPr bwMode="auto">
                <a:xfrm>
                  <a:off x="-110" y="10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9" name="Line 811"/>
                <p:cNvSpPr>
                  <a:spLocks noChangeShapeType="1"/>
                </p:cNvSpPr>
                <p:nvPr/>
              </p:nvSpPr>
              <p:spPr bwMode="auto">
                <a:xfrm>
                  <a:off x="-110" y="10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0" name="Line 812"/>
                <p:cNvSpPr>
                  <a:spLocks noChangeShapeType="1"/>
                </p:cNvSpPr>
                <p:nvPr/>
              </p:nvSpPr>
              <p:spPr bwMode="auto">
                <a:xfrm>
                  <a:off x="-110" y="9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1" name="Line 813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2" name="Line 814"/>
                <p:cNvSpPr>
                  <a:spLocks noChangeShapeType="1"/>
                </p:cNvSpPr>
                <p:nvPr/>
              </p:nvSpPr>
              <p:spPr bwMode="auto">
                <a:xfrm>
                  <a:off x="-110" y="8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3" name="Line 815"/>
                <p:cNvSpPr>
                  <a:spLocks noChangeShapeType="1"/>
                </p:cNvSpPr>
                <p:nvPr/>
              </p:nvSpPr>
              <p:spPr bwMode="auto">
                <a:xfrm>
                  <a:off x="-110" y="8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4" name="Line 816"/>
                <p:cNvSpPr>
                  <a:spLocks noChangeShapeType="1"/>
                </p:cNvSpPr>
                <p:nvPr/>
              </p:nvSpPr>
              <p:spPr bwMode="auto">
                <a:xfrm>
                  <a:off x="-110" y="7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5" name="Line 817"/>
                <p:cNvSpPr>
                  <a:spLocks noChangeShapeType="1"/>
                </p:cNvSpPr>
                <p:nvPr/>
              </p:nvSpPr>
              <p:spPr bwMode="auto">
                <a:xfrm>
                  <a:off x="-110" y="73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6" name="Line 81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7" name="Line 819"/>
                <p:cNvSpPr>
                  <a:spLocks noChangeShapeType="1"/>
                </p:cNvSpPr>
                <p:nvPr/>
              </p:nvSpPr>
              <p:spPr bwMode="auto">
                <a:xfrm flipV="1">
                  <a:off x="-110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8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39" name="Line 821"/>
                <p:cNvSpPr>
                  <a:spLocks noChangeShapeType="1"/>
                </p:cNvSpPr>
                <p:nvPr/>
              </p:nvSpPr>
              <p:spPr bwMode="auto">
                <a:xfrm flipV="1">
                  <a:off x="388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0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1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88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2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3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38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4" name="Line 826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5" name="Line 827"/>
                <p:cNvSpPr>
                  <a:spLocks noChangeShapeType="1"/>
                </p:cNvSpPr>
                <p:nvPr/>
              </p:nvSpPr>
              <p:spPr bwMode="auto">
                <a:xfrm flipV="1">
                  <a:off x="1882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6" name="Line 828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7" name="Line 829"/>
                <p:cNvSpPr>
                  <a:spLocks noChangeShapeType="1"/>
                </p:cNvSpPr>
                <p:nvPr/>
              </p:nvSpPr>
              <p:spPr bwMode="auto">
                <a:xfrm flipV="1">
                  <a:off x="237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8" name="Line 830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49" name="Line 831"/>
                <p:cNvSpPr>
                  <a:spLocks noChangeShapeType="1"/>
                </p:cNvSpPr>
                <p:nvPr/>
              </p:nvSpPr>
              <p:spPr bwMode="auto">
                <a:xfrm flipV="1">
                  <a:off x="3375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0" name="Line 832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1" name="Line 833"/>
                <p:cNvSpPr>
                  <a:spLocks noChangeShapeType="1"/>
                </p:cNvSpPr>
                <p:nvPr/>
              </p:nvSpPr>
              <p:spPr bwMode="auto">
                <a:xfrm flipV="1">
                  <a:off x="3873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2" name="Line 834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3" name="Line 835"/>
                <p:cNvSpPr>
                  <a:spLocks noChangeShapeType="1"/>
                </p:cNvSpPr>
                <p:nvPr/>
              </p:nvSpPr>
              <p:spPr bwMode="auto">
                <a:xfrm flipV="1">
                  <a:off x="4371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4" name="Line 836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5" name="Line 837"/>
                <p:cNvSpPr>
                  <a:spLocks noChangeShapeType="1"/>
                </p:cNvSpPr>
                <p:nvPr/>
              </p:nvSpPr>
              <p:spPr bwMode="auto">
                <a:xfrm flipV="1">
                  <a:off x="486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6" name="Line 838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7" name="Line 839"/>
                <p:cNvSpPr>
                  <a:spLocks noChangeShapeType="1"/>
                </p:cNvSpPr>
                <p:nvPr/>
              </p:nvSpPr>
              <p:spPr bwMode="auto">
                <a:xfrm flipV="1">
                  <a:off x="536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8" name="Line 840"/>
                <p:cNvSpPr>
                  <a:spLocks noChangeShapeType="1"/>
                </p:cNvSpPr>
                <p:nvPr/>
              </p:nvSpPr>
              <p:spPr bwMode="auto">
                <a:xfrm flipV="1">
                  <a:off x="58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59" name="Line 841"/>
                <p:cNvSpPr>
                  <a:spLocks noChangeShapeType="1"/>
                </p:cNvSpPr>
                <p:nvPr/>
              </p:nvSpPr>
              <p:spPr bwMode="auto">
                <a:xfrm flipV="1">
                  <a:off x="586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0" name="Line 842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1" name="Line 843"/>
                <p:cNvSpPr>
                  <a:spLocks noChangeShapeType="1"/>
                </p:cNvSpPr>
                <p:nvPr/>
              </p:nvSpPr>
              <p:spPr bwMode="auto">
                <a:xfrm>
                  <a:off x="2857" y="367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2" name="Line 844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3" name="Line 845"/>
                <p:cNvSpPr>
                  <a:spLocks noChangeShapeType="1"/>
                </p:cNvSpPr>
                <p:nvPr/>
              </p:nvSpPr>
              <p:spPr bwMode="auto">
                <a:xfrm>
                  <a:off x="2857" y="342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4" name="Line 846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5" name="Line 847"/>
                <p:cNvSpPr>
                  <a:spLocks noChangeShapeType="1"/>
                </p:cNvSpPr>
                <p:nvPr/>
              </p:nvSpPr>
              <p:spPr bwMode="auto">
                <a:xfrm>
                  <a:off x="2857" y="317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6" name="Line 848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7" name="Line 849"/>
                <p:cNvSpPr>
                  <a:spLocks noChangeShapeType="1"/>
                </p:cNvSpPr>
                <p:nvPr/>
              </p:nvSpPr>
              <p:spPr bwMode="auto">
                <a:xfrm>
                  <a:off x="2857" y="2926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8" name="Line 850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9" name="Line 851"/>
                <p:cNvSpPr>
                  <a:spLocks noChangeShapeType="1"/>
                </p:cNvSpPr>
                <p:nvPr/>
              </p:nvSpPr>
              <p:spPr bwMode="auto">
                <a:xfrm>
                  <a:off x="2857" y="2677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0" name="Line 852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1" name="Line 853"/>
                <p:cNvSpPr>
                  <a:spLocks noChangeShapeType="1"/>
                </p:cNvSpPr>
                <p:nvPr/>
              </p:nvSpPr>
              <p:spPr bwMode="auto">
                <a:xfrm>
                  <a:off x="2857" y="2428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2" name="Line 854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3" name="Line 855"/>
                <p:cNvSpPr>
                  <a:spLocks noChangeShapeType="1"/>
                </p:cNvSpPr>
                <p:nvPr/>
              </p:nvSpPr>
              <p:spPr bwMode="auto">
                <a:xfrm>
                  <a:off x="2857" y="1930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4" name="Line 856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5" name="Line 857"/>
                <p:cNvSpPr>
                  <a:spLocks noChangeShapeType="1"/>
                </p:cNvSpPr>
                <p:nvPr/>
              </p:nvSpPr>
              <p:spPr bwMode="auto">
                <a:xfrm>
                  <a:off x="2857" y="1681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6" name="Line 858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7" name="Line 859"/>
                <p:cNvSpPr>
                  <a:spLocks noChangeShapeType="1"/>
                </p:cNvSpPr>
                <p:nvPr/>
              </p:nvSpPr>
              <p:spPr bwMode="auto">
                <a:xfrm>
                  <a:off x="2857" y="1432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8" name="Line 860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9" name="Line 861"/>
                <p:cNvSpPr>
                  <a:spLocks noChangeShapeType="1"/>
                </p:cNvSpPr>
                <p:nvPr/>
              </p:nvSpPr>
              <p:spPr bwMode="auto">
                <a:xfrm>
                  <a:off x="2857" y="118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0" name="Line 862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1" name="Line 863"/>
                <p:cNvSpPr>
                  <a:spLocks noChangeShapeType="1"/>
                </p:cNvSpPr>
                <p:nvPr/>
              </p:nvSpPr>
              <p:spPr bwMode="auto">
                <a:xfrm>
                  <a:off x="2857" y="93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2" name="Line 864"/>
                <p:cNvSpPr>
                  <a:spLocks noChangeShapeType="1"/>
                </p:cNvSpPr>
                <p:nvPr/>
              </p:nvSpPr>
              <p:spPr bwMode="auto">
                <a:xfrm>
                  <a:off x="-110" y="68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3" name="Line 865"/>
                <p:cNvSpPr>
                  <a:spLocks noChangeShapeType="1"/>
                </p:cNvSpPr>
                <p:nvPr/>
              </p:nvSpPr>
              <p:spPr bwMode="auto">
                <a:xfrm>
                  <a:off x="2857" y="68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4" name="Line 866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9050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5" name="Freeform 867"/>
                <p:cNvSpPr>
                  <a:spLocks/>
                </p:cNvSpPr>
                <p:nvPr/>
              </p:nvSpPr>
              <p:spPr bwMode="auto">
                <a:xfrm>
                  <a:off x="5864" y="2161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0 w 36"/>
                    <a:gd name="T3" fmla="*/ 0 h 36"/>
                    <a:gd name="T4" fmla="*/ 36 w 36"/>
                    <a:gd name="T5" fmla="*/ 18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0" y="0"/>
                      </a:lnTo>
                      <a:lnTo>
                        <a:pt x="36" y="1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6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7" name="Freeform 869"/>
                <p:cNvSpPr>
                  <a:spLocks/>
                </p:cNvSpPr>
                <p:nvPr/>
              </p:nvSpPr>
              <p:spPr bwMode="auto">
                <a:xfrm>
                  <a:off x="2859" y="649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36 w 36"/>
                    <a:gd name="T3" fmla="*/ 36 h 36"/>
                    <a:gd name="T4" fmla="*/ 18 w 36"/>
                    <a:gd name="T5" fmla="*/ 0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36" y="36"/>
                      </a:lnTo>
                      <a:lnTo>
                        <a:pt x="18" y="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8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-110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89" name="Rectangle 872"/>
                <p:cNvSpPr>
                  <a:spLocks noChangeArrowheads="1"/>
                </p:cNvSpPr>
                <p:nvPr/>
              </p:nvSpPr>
              <p:spPr bwMode="auto">
                <a:xfrm>
                  <a:off x="-173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2990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388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91" name="Rectangle 874"/>
                <p:cNvSpPr>
                  <a:spLocks noChangeArrowheads="1"/>
                </p:cNvSpPr>
                <p:nvPr/>
              </p:nvSpPr>
              <p:spPr bwMode="auto">
                <a:xfrm>
                  <a:off x="326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2992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88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93" name="Rectangle 876"/>
                <p:cNvSpPr>
                  <a:spLocks noChangeArrowheads="1"/>
                </p:cNvSpPr>
                <p:nvPr/>
              </p:nvSpPr>
              <p:spPr bwMode="auto">
                <a:xfrm>
                  <a:off x="824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2994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38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95" name="Rectangle 878"/>
                <p:cNvSpPr>
                  <a:spLocks noChangeArrowheads="1"/>
                </p:cNvSpPr>
                <p:nvPr/>
              </p:nvSpPr>
              <p:spPr bwMode="auto">
                <a:xfrm>
                  <a:off x="1322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2996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1882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97" name="Rectangle 880"/>
                <p:cNvSpPr>
                  <a:spLocks noChangeArrowheads="1"/>
                </p:cNvSpPr>
                <p:nvPr/>
              </p:nvSpPr>
              <p:spPr bwMode="auto">
                <a:xfrm>
                  <a:off x="1820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2998" name="Line 881"/>
                <p:cNvSpPr>
                  <a:spLocks noChangeShapeType="1"/>
                </p:cNvSpPr>
                <p:nvPr/>
              </p:nvSpPr>
              <p:spPr bwMode="auto">
                <a:xfrm flipV="1">
                  <a:off x="237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99" name="Rectangle 882"/>
                <p:cNvSpPr>
                  <a:spLocks noChangeArrowheads="1"/>
                </p:cNvSpPr>
                <p:nvPr/>
              </p:nvSpPr>
              <p:spPr bwMode="auto">
                <a:xfrm>
                  <a:off x="2319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3000" name="Line 883"/>
                <p:cNvSpPr>
                  <a:spLocks noChangeShapeType="1"/>
                </p:cNvSpPr>
                <p:nvPr/>
              </p:nvSpPr>
              <p:spPr bwMode="auto">
                <a:xfrm flipV="1">
                  <a:off x="3375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01" name="Rectangle 884"/>
                <p:cNvSpPr>
                  <a:spLocks noChangeArrowheads="1"/>
                </p:cNvSpPr>
                <p:nvPr/>
              </p:nvSpPr>
              <p:spPr bwMode="auto">
                <a:xfrm>
                  <a:off x="3338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3002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3873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03" name="Rectangle 886"/>
                <p:cNvSpPr>
                  <a:spLocks noChangeArrowheads="1"/>
                </p:cNvSpPr>
                <p:nvPr/>
              </p:nvSpPr>
              <p:spPr bwMode="auto">
                <a:xfrm>
                  <a:off x="3836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3004" name="Line 887"/>
                <p:cNvSpPr>
                  <a:spLocks noChangeShapeType="1"/>
                </p:cNvSpPr>
                <p:nvPr/>
              </p:nvSpPr>
              <p:spPr bwMode="auto">
                <a:xfrm flipV="1">
                  <a:off x="4371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05" name="Rectangle 888"/>
                <p:cNvSpPr>
                  <a:spLocks noChangeArrowheads="1"/>
                </p:cNvSpPr>
                <p:nvPr/>
              </p:nvSpPr>
              <p:spPr bwMode="auto">
                <a:xfrm>
                  <a:off x="4335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3006" name="Line 889"/>
                <p:cNvSpPr>
                  <a:spLocks noChangeShapeType="1"/>
                </p:cNvSpPr>
                <p:nvPr/>
              </p:nvSpPr>
              <p:spPr bwMode="auto">
                <a:xfrm flipV="1">
                  <a:off x="486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07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33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3008" name="Line 891"/>
                <p:cNvSpPr>
                  <a:spLocks noChangeShapeType="1"/>
                </p:cNvSpPr>
                <p:nvPr/>
              </p:nvSpPr>
              <p:spPr bwMode="auto">
                <a:xfrm flipV="1">
                  <a:off x="536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09" name="Rectangle 892"/>
                <p:cNvSpPr>
                  <a:spLocks noChangeArrowheads="1"/>
                </p:cNvSpPr>
                <p:nvPr/>
              </p:nvSpPr>
              <p:spPr bwMode="auto">
                <a:xfrm>
                  <a:off x="5331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3010" name="Line 893"/>
                <p:cNvSpPr>
                  <a:spLocks noChangeShapeType="1"/>
                </p:cNvSpPr>
                <p:nvPr/>
              </p:nvSpPr>
              <p:spPr bwMode="auto">
                <a:xfrm flipV="1">
                  <a:off x="586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11" name="Rectangle 894"/>
                <p:cNvSpPr>
                  <a:spLocks noChangeArrowheads="1"/>
                </p:cNvSpPr>
                <p:nvPr/>
              </p:nvSpPr>
              <p:spPr bwMode="auto">
                <a:xfrm>
                  <a:off x="5829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3012" name="Line 895"/>
                <p:cNvSpPr>
                  <a:spLocks noChangeShapeType="1"/>
                </p:cNvSpPr>
                <p:nvPr/>
              </p:nvSpPr>
              <p:spPr bwMode="auto">
                <a:xfrm>
                  <a:off x="2848" y="367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13" name="Rectangle 896"/>
                <p:cNvSpPr>
                  <a:spLocks noChangeArrowheads="1"/>
                </p:cNvSpPr>
                <p:nvPr/>
              </p:nvSpPr>
              <p:spPr bwMode="auto">
                <a:xfrm>
                  <a:off x="2700" y="3639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22791" name="Line 898"/>
              <p:cNvSpPr>
                <a:spLocks noChangeShapeType="1"/>
              </p:cNvSpPr>
              <p:nvPr/>
            </p:nvSpPr>
            <p:spPr bwMode="auto">
              <a:xfrm>
                <a:off x="2848" y="342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92" name="Rectangle 899"/>
              <p:cNvSpPr>
                <a:spLocks noChangeArrowheads="1"/>
              </p:cNvSpPr>
              <p:nvPr/>
            </p:nvSpPr>
            <p:spPr bwMode="auto">
              <a:xfrm>
                <a:off x="2700" y="3390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93" name="Line 900"/>
              <p:cNvSpPr>
                <a:spLocks noChangeShapeType="1"/>
              </p:cNvSpPr>
              <p:nvPr/>
            </p:nvSpPr>
            <p:spPr bwMode="auto">
              <a:xfrm>
                <a:off x="2848" y="317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94" name="Rectangle 901"/>
              <p:cNvSpPr>
                <a:spLocks noChangeArrowheads="1"/>
              </p:cNvSpPr>
              <p:nvPr/>
            </p:nvSpPr>
            <p:spPr bwMode="auto">
              <a:xfrm>
                <a:off x="2700" y="3141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95" name="Line 902"/>
              <p:cNvSpPr>
                <a:spLocks noChangeShapeType="1"/>
              </p:cNvSpPr>
              <p:nvPr/>
            </p:nvSpPr>
            <p:spPr bwMode="auto">
              <a:xfrm>
                <a:off x="2848" y="2926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96" name="Rectangle 903"/>
              <p:cNvSpPr>
                <a:spLocks noChangeArrowheads="1"/>
              </p:cNvSpPr>
              <p:nvPr/>
            </p:nvSpPr>
            <p:spPr bwMode="auto">
              <a:xfrm>
                <a:off x="2700" y="2892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97" name="Line 904"/>
              <p:cNvSpPr>
                <a:spLocks noChangeShapeType="1"/>
              </p:cNvSpPr>
              <p:nvPr/>
            </p:nvSpPr>
            <p:spPr bwMode="auto">
              <a:xfrm>
                <a:off x="2848" y="2677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98" name="Rectangle 905"/>
              <p:cNvSpPr>
                <a:spLocks noChangeArrowheads="1"/>
              </p:cNvSpPr>
              <p:nvPr/>
            </p:nvSpPr>
            <p:spPr bwMode="auto">
              <a:xfrm>
                <a:off x="2700" y="2643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99" name="Line 906"/>
              <p:cNvSpPr>
                <a:spLocks noChangeShapeType="1"/>
              </p:cNvSpPr>
              <p:nvPr/>
            </p:nvSpPr>
            <p:spPr bwMode="auto">
              <a:xfrm>
                <a:off x="2848" y="2428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00" name="Rectangle 907"/>
              <p:cNvSpPr>
                <a:spLocks noChangeArrowheads="1"/>
              </p:cNvSpPr>
              <p:nvPr/>
            </p:nvSpPr>
            <p:spPr bwMode="auto">
              <a:xfrm>
                <a:off x="2700" y="2395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801" name="Line 908"/>
              <p:cNvSpPr>
                <a:spLocks noChangeShapeType="1"/>
              </p:cNvSpPr>
              <p:nvPr/>
            </p:nvSpPr>
            <p:spPr bwMode="auto">
              <a:xfrm>
                <a:off x="2848" y="1930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02" name="Rectangle 909"/>
              <p:cNvSpPr>
                <a:spLocks noChangeArrowheads="1"/>
              </p:cNvSpPr>
              <p:nvPr/>
            </p:nvSpPr>
            <p:spPr bwMode="auto">
              <a:xfrm>
                <a:off x="2745" y="1897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803" name="Line 910"/>
              <p:cNvSpPr>
                <a:spLocks noChangeShapeType="1"/>
              </p:cNvSpPr>
              <p:nvPr/>
            </p:nvSpPr>
            <p:spPr bwMode="auto">
              <a:xfrm>
                <a:off x="2848" y="1681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04" name="Rectangle 911"/>
              <p:cNvSpPr>
                <a:spLocks noChangeArrowheads="1"/>
              </p:cNvSpPr>
              <p:nvPr/>
            </p:nvSpPr>
            <p:spPr bwMode="auto">
              <a:xfrm>
                <a:off x="2745" y="1648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805" name="Line 912"/>
              <p:cNvSpPr>
                <a:spLocks noChangeShapeType="1"/>
              </p:cNvSpPr>
              <p:nvPr/>
            </p:nvSpPr>
            <p:spPr bwMode="auto">
              <a:xfrm>
                <a:off x="2848" y="1432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06" name="Rectangle 913"/>
              <p:cNvSpPr>
                <a:spLocks noChangeArrowheads="1"/>
              </p:cNvSpPr>
              <p:nvPr/>
            </p:nvSpPr>
            <p:spPr bwMode="auto">
              <a:xfrm>
                <a:off x="2745" y="1399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807" name="Line 914"/>
              <p:cNvSpPr>
                <a:spLocks noChangeShapeType="1"/>
              </p:cNvSpPr>
              <p:nvPr/>
            </p:nvSpPr>
            <p:spPr bwMode="auto">
              <a:xfrm>
                <a:off x="2848" y="118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08" name="Rectangle 915"/>
              <p:cNvSpPr>
                <a:spLocks noChangeArrowheads="1"/>
              </p:cNvSpPr>
              <p:nvPr/>
            </p:nvSpPr>
            <p:spPr bwMode="auto">
              <a:xfrm>
                <a:off x="2745" y="1150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809" name="Line 916"/>
              <p:cNvSpPr>
                <a:spLocks noChangeShapeType="1"/>
              </p:cNvSpPr>
              <p:nvPr/>
            </p:nvSpPr>
            <p:spPr bwMode="auto">
              <a:xfrm>
                <a:off x="2848" y="93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10" name="Rectangle 917"/>
              <p:cNvSpPr>
                <a:spLocks noChangeArrowheads="1"/>
              </p:cNvSpPr>
              <p:nvPr/>
            </p:nvSpPr>
            <p:spPr bwMode="auto">
              <a:xfrm>
                <a:off x="2745" y="901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811" name="Line 918"/>
              <p:cNvSpPr>
                <a:spLocks noChangeShapeType="1"/>
              </p:cNvSpPr>
              <p:nvPr/>
            </p:nvSpPr>
            <p:spPr bwMode="auto">
              <a:xfrm>
                <a:off x="2848" y="68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12" name="Rectangle 919"/>
              <p:cNvSpPr>
                <a:spLocks noChangeArrowheads="1"/>
              </p:cNvSpPr>
              <p:nvPr/>
            </p:nvSpPr>
            <p:spPr bwMode="auto">
              <a:xfrm>
                <a:off x="2745" y="653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813" name="Rectangle 920"/>
              <p:cNvSpPr>
                <a:spLocks noChangeArrowheads="1"/>
              </p:cNvSpPr>
              <p:nvPr/>
            </p:nvSpPr>
            <p:spPr bwMode="auto">
              <a:xfrm>
                <a:off x="5795" y="2047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x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814" name="Rectangle 921"/>
              <p:cNvSpPr>
                <a:spLocks noChangeArrowheads="1"/>
              </p:cNvSpPr>
              <p:nvPr/>
            </p:nvSpPr>
            <p:spPr bwMode="auto">
              <a:xfrm>
                <a:off x="2936" y="653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y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22777" name="Freeform 922"/>
            <p:cNvSpPr>
              <a:spLocks/>
            </p:cNvSpPr>
            <p:nvPr/>
          </p:nvSpPr>
          <p:spPr bwMode="auto">
            <a:xfrm>
              <a:off x="2878754" y="1475860"/>
              <a:ext cx="3482493" cy="4043116"/>
            </a:xfrm>
            <a:custGeom>
              <a:avLst/>
              <a:gdLst>
                <a:gd name="T0" fmla="*/ 37 w 2524"/>
                <a:gd name="T1" fmla="*/ 2787 h 3063"/>
                <a:gd name="T2" fmla="*/ 82 w 2524"/>
                <a:gd name="T3" fmla="*/ 2483 h 3063"/>
                <a:gd name="T4" fmla="*/ 126 w 2524"/>
                <a:gd name="T5" fmla="*/ 2208 h 3063"/>
                <a:gd name="T6" fmla="*/ 171 w 2524"/>
                <a:gd name="T7" fmla="*/ 1961 h 3063"/>
                <a:gd name="T8" fmla="*/ 216 w 2524"/>
                <a:gd name="T9" fmla="*/ 1740 h 3063"/>
                <a:gd name="T10" fmla="*/ 261 w 2524"/>
                <a:gd name="T11" fmla="*/ 1545 h 3063"/>
                <a:gd name="T12" fmla="*/ 306 w 2524"/>
                <a:gd name="T13" fmla="*/ 1374 h 3063"/>
                <a:gd name="T14" fmla="*/ 351 w 2524"/>
                <a:gd name="T15" fmla="*/ 1227 h 3063"/>
                <a:gd name="T16" fmla="*/ 395 w 2524"/>
                <a:gd name="T17" fmla="*/ 1101 h 3063"/>
                <a:gd name="T18" fmla="*/ 440 w 2524"/>
                <a:gd name="T19" fmla="*/ 997 h 3063"/>
                <a:gd name="T20" fmla="*/ 485 w 2524"/>
                <a:gd name="T21" fmla="*/ 912 h 3063"/>
                <a:gd name="T22" fmla="*/ 530 w 2524"/>
                <a:gd name="T23" fmla="*/ 847 h 3063"/>
                <a:gd name="T24" fmla="*/ 574 w 2524"/>
                <a:gd name="T25" fmla="*/ 799 h 3063"/>
                <a:gd name="T26" fmla="*/ 619 w 2524"/>
                <a:gd name="T27" fmla="*/ 768 h 3063"/>
                <a:gd name="T28" fmla="*/ 664 w 2524"/>
                <a:gd name="T29" fmla="*/ 753 h 3063"/>
                <a:gd name="T30" fmla="*/ 709 w 2524"/>
                <a:gd name="T31" fmla="*/ 753 h 3063"/>
                <a:gd name="T32" fmla="*/ 754 w 2524"/>
                <a:gd name="T33" fmla="*/ 765 h 3063"/>
                <a:gd name="T34" fmla="*/ 798 w 2524"/>
                <a:gd name="T35" fmla="*/ 791 h 3063"/>
                <a:gd name="T36" fmla="*/ 843 w 2524"/>
                <a:gd name="T37" fmla="*/ 827 h 3063"/>
                <a:gd name="T38" fmla="*/ 888 w 2524"/>
                <a:gd name="T39" fmla="*/ 874 h 3063"/>
                <a:gd name="T40" fmla="*/ 933 w 2524"/>
                <a:gd name="T41" fmla="*/ 930 h 3063"/>
                <a:gd name="T42" fmla="*/ 978 w 2524"/>
                <a:gd name="T43" fmla="*/ 994 h 3063"/>
                <a:gd name="T44" fmla="*/ 1023 w 2524"/>
                <a:gd name="T45" fmla="*/ 1065 h 3063"/>
                <a:gd name="T46" fmla="*/ 1068 w 2524"/>
                <a:gd name="T47" fmla="*/ 1141 h 3063"/>
                <a:gd name="T48" fmla="*/ 1112 w 2524"/>
                <a:gd name="T49" fmla="*/ 1223 h 3063"/>
                <a:gd name="T50" fmla="*/ 1157 w 2524"/>
                <a:gd name="T51" fmla="*/ 1308 h 3063"/>
                <a:gd name="T52" fmla="*/ 1202 w 2524"/>
                <a:gd name="T53" fmla="*/ 1395 h 3063"/>
                <a:gd name="T54" fmla="*/ 1246 w 2524"/>
                <a:gd name="T55" fmla="*/ 1485 h 3063"/>
                <a:gd name="T56" fmla="*/ 1291 w 2524"/>
                <a:gd name="T57" fmla="*/ 1574 h 3063"/>
                <a:gd name="T58" fmla="*/ 1336 w 2524"/>
                <a:gd name="T59" fmla="*/ 1663 h 3063"/>
                <a:gd name="T60" fmla="*/ 1381 w 2524"/>
                <a:gd name="T61" fmla="*/ 1750 h 3063"/>
                <a:gd name="T62" fmla="*/ 1426 w 2524"/>
                <a:gd name="T63" fmla="*/ 1835 h 3063"/>
                <a:gd name="T64" fmla="*/ 1471 w 2524"/>
                <a:gd name="T65" fmla="*/ 1915 h 3063"/>
                <a:gd name="T66" fmla="*/ 1515 w 2524"/>
                <a:gd name="T67" fmla="*/ 1990 h 3063"/>
                <a:gd name="T68" fmla="*/ 1560 w 2524"/>
                <a:gd name="T69" fmla="*/ 2059 h 3063"/>
                <a:gd name="T70" fmla="*/ 1605 w 2524"/>
                <a:gd name="T71" fmla="*/ 2121 h 3063"/>
                <a:gd name="T72" fmla="*/ 1650 w 2524"/>
                <a:gd name="T73" fmla="*/ 2175 h 3063"/>
                <a:gd name="T74" fmla="*/ 1695 w 2524"/>
                <a:gd name="T75" fmla="*/ 2219 h 3063"/>
                <a:gd name="T76" fmla="*/ 1740 w 2524"/>
                <a:gd name="T77" fmla="*/ 2253 h 3063"/>
                <a:gd name="T78" fmla="*/ 1784 w 2524"/>
                <a:gd name="T79" fmla="*/ 2275 h 3063"/>
                <a:gd name="T80" fmla="*/ 1829 w 2524"/>
                <a:gd name="T81" fmla="*/ 2285 h 3063"/>
                <a:gd name="T82" fmla="*/ 1874 w 2524"/>
                <a:gd name="T83" fmla="*/ 2280 h 3063"/>
                <a:gd name="T84" fmla="*/ 1918 w 2524"/>
                <a:gd name="T85" fmla="*/ 2261 h 3063"/>
                <a:gd name="T86" fmla="*/ 1963 w 2524"/>
                <a:gd name="T87" fmla="*/ 2226 h 3063"/>
                <a:gd name="T88" fmla="*/ 2008 w 2524"/>
                <a:gd name="T89" fmla="*/ 2174 h 3063"/>
                <a:gd name="T90" fmla="*/ 2053 w 2524"/>
                <a:gd name="T91" fmla="*/ 2104 h 3063"/>
                <a:gd name="T92" fmla="*/ 2098 w 2524"/>
                <a:gd name="T93" fmla="*/ 2015 h 3063"/>
                <a:gd name="T94" fmla="*/ 2143 w 2524"/>
                <a:gd name="T95" fmla="*/ 1905 h 3063"/>
                <a:gd name="T96" fmla="*/ 2187 w 2524"/>
                <a:gd name="T97" fmla="*/ 1774 h 3063"/>
                <a:gd name="T98" fmla="*/ 2232 w 2524"/>
                <a:gd name="T99" fmla="*/ 1620 h 3063"/>
                <a:gd name="T100" fmla="*/ 2277 w 2524"/>
                <a:gd name="T101" fmla="*/ 1443 h 3063"/>
                <a:gd name="T102" fmla="*/ 2322 w 2524"/>
                <a:gd name="T103" fmla="*/ 1242 h 3063"/>
                <a:gd name="T104" fmla="*/ 2367 w 2524"/>
                <a:gd name="T105" fmla="*/ 1014 h 3063"/>
                <a:gd name="T106" fmla="*/ 2412 w 2524"/>
                <a:gd name="T107" fmla="*/ 760 h 3063"/>
                <a:gd name="T108" fmla="*/ 2456 w 2524"/>
                <a:gd name="T109" fmla="*/ 478 h 3063"/>
                <a:gd name="T110" fmla="*/ 2501 w 2524"/>
                <a:gd name="T111" fmla="*/ 167 h 306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524"/>
                <a:gd name="T169" fmla="*/ 0 h 3063"/>
                <a:gd name="T170" fmla="*/ 2524 w 2524"/>
                <a:gd name="T171" fmla="*/ 3063 h 306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524" h="3063">
                  <a:moveTo>
                    <a:pt x="0" y="3063"/>
                  </a:moveTo>
                  <a:lnTo>
                    <a:pt x="7" y="3006"/>
                  </a:lnTo>
                  <a:lnTo>
                    <a:pt x="15" y="2950"/>
                  </a:lnTo>
                  <a:lnTo>
                    <a:pt x="22" y="2895"/>
                  </a:lnTo>
                  <a:lnTo>
                    <a:pt x="30" y="2841"/>
                  </a:lnTo>
                  <a:lnTo>
                    <a:pt x="37" y="2787"/>
                  </a:lnTo>
                  <a:lnTo>
                    <a:pt x="44" y="2735"/>
                  </a:lnTo>
                  <a:lnTo>
                    <a:pt x="52" y="2682"/>
                  </a:lnTo>
                  <a:lnTo>
                    <a:pt x="59" y="2631"/>
                  </a:lnTo>
                  <a:lnTo>
                    <a:pt x="67" y="2582"/>
                  </a:lnTo>
                  <a:lnTo>
                    <a:pt x="74" y="2532"/>
                  </a:lnTo>
                  <a:lnTo>
                    <a:pt x="82" y="2483"/>
                  </a:lnTo>
                  <a:lnTo>
                    <a:pt x="89" y="2436"/>
                  </a:lnTo>
                  <a:lnTo>
                    <a:pt x="97" y="2388"/>
                  </a:lnTo>
                  <a:lnTo>
                    <a:pt x="104" y="2342"/>
                  </a:lnTo>
                  <a:lnTo>
                    <a:pt x="112" y="2297"/>
                  </a:lnTo>
                  <a:lnTo>
                    <a:pt x="119" y="2252"/>
                  </a:lnTo>
                  <a:lnTo>
                    <a:pt x="126" y="2208"/>
                  </a:lnTo>
                  <a:lnTo>
                    <a:pt x="134" y="2165"/>
                  </a:lnTo>
                  <a:lnTo>
                    <a:pt x="141" y="2123"/>
                  </a:lnTo>
                  <a:lnTo>
                    <a:pt x="149" y="2082"/>
                  </a:lnTo>
                  <a:lnTo>
                    <a:pt x="156" y="2040"/>
                  </a:lnTo>
                  <a:lnTo>
                    <a:pt x="164" y="2001"/>
                  </a:lnTo>
                  <a:lnTo>
                    <a:pt x="171" y="1961"/>
                  </a:lnTo>
                  <a:lnTo>
                    <a:pt x="179" y="1923"/>
                  </a:lnTo>
                  <a:lnTo>
                    <a:pt x="186" y="1885"/>
                  </a:lnTo>
                  <a:lnTo>
                    <a:pt x="194" y="1848"/>
                  </a:lnTo>
                  <a:lnTo>
                    <a:pt x="201" y="1811"/>
                  </a:lnTo>
                  <a:lnTo>
                    <a:pt x="209" y="1776"/>
                  </a:lnTo>
                  <a:lnTo>
                    <a:pt x="216" y="1740"/>
                  </a:lnTo>
                  <a:lnTo>
                    <a:pt x="223" y="1706"/>
                  </a:lnTo>
                  <a:lnTo>
                    <a:pt x="231" y="1673"/>
                  </a:lnTo>
                  <a:lnTo>
                    <a:pt x="238" y="1640"/>
                  </a:lnTo>
                  <a:lnTo>
                    <a:pt x="246" y="1607"/>
                  </a:lnTo>
                  <a:lnTo>
                    <a:pt x="253" y="1576"/>
                  </a:lnTo>
                  <a:lnTo>
                    <a:pt x="261" y="1545"/>
                  </a:lnTo>
                  <a:lnTo>
                    <a:pt x="268" y="1515"/>
                  </a:lnTo>
                  <a:lnTo>
                    <a:pt x="276" y="1485"/>
                  </a:lnTo>
                  <a:lnTo>
                    <a:pt x="283" y="1457"/>
                  </a:lnTo>
                  <a:lnTo>
                    <a:pt x="291" y="1428"/>
                  </a:lnTo>
                  <a:lnTo>
                    <a:pt x="298" y="1401"/>
                  </a:lnTo>
                  <a:lnTo>
                    <a:pt x="306" y="1374"/>
                  </a:lnTo>
                  <a:lnTo>
                    <a:pt x="313" y="1348"/>
                  </a:lnTo>
                  <a:lnTo>
                    <a:pt x="321" y="1323"/>
                  </a:lnTo>
                  <a:lnTo>
                    <a:pt x="328" y="1298"/>
                  </a:lnTo>
                  <a:lnTo>
                    <a:pt x="336" y="1273"/>
                  </a:lnTo>
                  <a:lnTo>
                    <a:pt x="343" y="1250"/>
                  </a:lnTo>
                  <a:lnTo>
                    <a:pt x="351" y="1227"/>
                  </a:lnTo>
                  <a:lnTo>
                    <a:pt x="358" y="1204"/>
                  </a:lnTo>
                  <a:lnTo>
                    <a:pt x="366" y="1182"/>
                  </a:lnTo>
                  <a:lnTo>
                    <a:pt x="373" y="1161"/>
                  </a:lnTo>
                  <a:lnTo>
                    <a:pt x="381" y="1140"/>
                  </a:lnTo>
                  <a:lnTo>
                    <a:pt x="388" y="1121"/>
                  </a:lnTo>
                  <a:lnTo>
                    <a:pt x="395" y="1101"/>
                  </a:lnTo>
                  <a:lnTo>
                    <a:pt x="403" y="1082"/>
                  </a:lnTo>
                  <a:lnTo>
                    <a:pt x="410" y="1064"/>
                  </a:lnTo>
                  <a:lnTo>
                    <a:pt x="418" y="1046"/>
                  </a:lnTo>
                  <a:lnTo>
                    <a:pt x="425" y="1029"/>
                  </a:lnTo>
                  <a:lnTo>
                    <a:pt x="433" y="1013"/>
                  </a:lnTo>
                  <a:lnTo>
                    <a:pt x="440" y="997"/>
                  </a:lnTo>
                  <a:lnTo>
                    <a:pt x="448" y="981"/>
                  </a:lnTo>
                  <a:lnTo>
                    <a:pt x="455" y="966"/>
                  </a:lnTo>
                  <a:lnTo>
                    <a:pt x="463" y="952"/>
                  </a:lnTo>
                  <a:lnTo>
                    <a:pt x="470" y="938"/>
                  </a:lnTo>
                  <a:lnTo>
                    <a:pt x="477" y="925"/>
                  </a:lnTo>
                  <a:lnTo>
                    <a:pt x="485" y="912"/>
                  </a:lnTo>
                  <a:lnTo>
                    <a:pt x="492" y="900"/>
                  </a:lnTo>
                  <a:lnTo>
                    <a:pt x="500" y="888"/>
                  </a:lnTo>
                  <a:lnTo>
                    <a:pt x="507" y="878"/>
                  </a:lnTo>
                  <a:lnTo>
                    <a:pt x="515" y="867"/>
                  </a:lnTo>
                  <a:lnTo>
                    <a:pt x="522" y="857"/>
                  </a:lnTo>
                  <a:lnTo>
                    <a:pt x="530" y="847"/>
                  </a:lnTo>
                  <a:lnTo>
                    <a:pt x="537" y="838"/>
                  </a:lnTo>
                  <a:lnTo>
                    <a:pt x="544" y="829"/>
                  </a:lnTo>
                  <a:lnTo>
                    <a:pt x="552" y="821"/>
                  </a:lnTo>
                  <a:lnTo>
                    <a:pt x="559" y="813"/>
                  </a:lnTo>
                  <a:lnTo>
                    <a:pt x="567" y="806"/>
                  </a:lnTo>
                  <a:lnTo>
                    <a:pt x="574" y="799"/>
                  </a:lnTo>
                  <a:lnTo>
                    <a:pt x="582" y="793"/>
                  </a:lnTo>
                  <a:lnTo>
                    <a:pt x="589" y="787"/>
                  </a:lnTo>
                  <a:lnTo>
                    <a:pt x="597" y="782"/>
                  </a:lnTo>
                  <a:lnTo>
                    <a:pt x="604" y="777"/>
                  </a:lnTo>
                  <a:lnTo>
                    <a:pt x="612" y="773"/>
                  </a:lnTo>
                  <a:lnTo>
                    <a:pt x="619" y="768"/>
                  </a:lnTo>
                  <a:lnTo>
                    <a:pt x="627" y="765"/>
                  </a:lnTo>
                  <a:lnTo>
                    <a:pt x="634" y="762"/>
                  </a:lnTo>
                  <a:lnTo>
                    <a:pt x="642" y="759"/>
                  </a:lnTo>
                  <a:lnTo>
                    <a:pt x="649" y="757"/>
                  </a:lnTo>
                  <a:lnTo>
                    <a:pt x="657" y="755"/>
                  </a:lnTo>
                  <a:lnTo>
                    <a:pt x="664" y="753"/>
                  </a:lnTo>
                  <a:lnTo>
                    <a:pt x="672" y="752"/>
                  </a:lnTo>
                  <a:lnTo>
                    <a:pt x="679" y="752"/>
                  </a:lnTo>
                  <a:lnTo>
                    <a:pt x="687" y="751"/>
                  </a:lnTo>
                  <a:lnTo>
                    <a:pt x="694" y="752"/>
                  </a:lnTo>
                  <a:lnTo>
                    <a:pt x="702" y="752"/>
                  </a:lnTo>
                  <a:lnTo>
                    <a:pt x="709" y="753"/>
                  </a:lnTo>
                  <a:lnTo>
                    <a:pt x="717" y="754"/>
                  </a:lnTo>
                  <a:lnTo>
                    <a:pt x="724" y="755"/>
                  </a:lnTo>
                  <a:lnTo>
                    <a:pt x="731" y="758"/>
                  </a:lnTo>
                  <a:lnTo>
                    <a:pt x="739" y="760"/>
                  </a:lnTo>
                  <a:lnTo>
                    <a:pt x="746" y="762"/>
                  </a:lnTo>
                  <a:lnTo>
                    <a:pt x="754" y="765"/>
                  </a:lnTo>
                  <a:lnTo>
                    <a:pt x="761" y="769"/>
                  </a:lnTo>
                  <a:lnTo>
                    <a:pt x="769" y="773"/>
                  </a:lnTo>
                  <a:lnTo>
                    <a:pt x="776" y="777"/>
                  </a:lnTo>
                  <a:lnTo>
                    <a:pt x="784" y="781"/>
                  </a:lnTo>
                  <a:lnTo>
                    <a:pt x="791" y="786"/>
                  </a:lnTo>
                  <a:lnTo>
                    <a:pt x="798" y="791"/>
                  </a:lnTo>
                  <a:lnTo>
                    <a:pt x="806" y="796"/>
                  </a:lnTo>
                  <a:lnTo>
                    <a:pt x="813" y="802"/>
                  </a:lnTo>
                  <a:lnTo>
                    <a:pt x="821" y="808"/>
                  </a:lnTo>
                  <a:lnTo>
                    <a:pt x="828" y="814"/>
                  </a:lnTo>
                  <a:lnTo>
                    <a:pt x="836" y="821"/>
                  </a:lnTo>
                  <a:lnTo>
                    <a:pt x="843" y="827"/>
                  </a:lnTo>
                  <a:lnTo>
                    <a:pt x="851" y="834"/>
                  </a:lnTo>
                  <a:lnTo>
                    <a:pt x="858" y="842"/>
                  </a:lnTo>
                  <a:lnTo>
                    <a:pt x="866" y="849"/>
                  </a:lnTo>
                  <a:lnTo>
                    <a:pt x="873" y="857"/>
                  </a:lnTo>
                  <a:lnTo>
                    <a:pt x="881" y="866"/>
                  </a:lnTo>
                  <a:lnTo>
                    <a:pt x="888" y="874"/>
                  </a:lnTo>
                  <a:lnTo>
                    <a:pt x="896" y="883"/>
                  </a:lnTo>
                  <a:lnTo>
                    <a:pt x="903" y="892"/>
                  </a:lnTo>
                  <a:lnTo>
                    <a:pt x="910" y="901"/>
                  </a:lnTo>
                  <a:lnTo>
                    <a:pt x="918" y="910"/>
                  </a:lnTo>
                  <a:lnTo>
                    <a:pt x="925" y="920"/>
                  </a:lnTo>
                  <a:lnTo>
                    <a:pt x="933" y="930"/>
                  </a:lnTo>
                  <a:lnTo>
                    <a:pt x="940" y="940"/>
                  </a:lnTo>
                  <a:lnTo>
                    <a:pt x="948" y="950"/>
                  </a:lnTo>
                  <a:lnTo>
                    <a:pt x="955" y="961"/>
                  </a:lnTo>
                  <a:lnTo>
                    <a:pt x="963" y="972"/>
                  </a:lnTo>
                  <a:lnTo>
                    <a:pt x="970" y="983"/>
                  </a:lnTo>
                  <a:lnTo>
                    <a:pt x="978" y="994"/>
                  </a:lnTo>
                  <a:lnTo>
                    <a:pt x="985" y="1005"/>
                  </a:lnTo>
                  <a:lnTo>
                    <a:pt x="993" y="1017"/>
                  </a:lnTo>
                  <a:lnTo>
                    <a:pt x="1000" y="1028"/>
                  </a:lnTo>
                  <a:lnTo>
                    <a:pt x="1008" y="1040"/>
                  </a:lnTo>
                  <a:lnTo>
                    <a:pt x="1015" y="1052"/>
                  </a:lnTo>
                  <a:lnTo>
                    <a:pt x="1023" y="1065"/>
                  </a:lnTo>
                  <a:lnTo>
                    <a:pt x="1030" y="1077"/>
                  </a:lnTo>
                  <a:lnTo>
                    <a:pt x="1038" y="1089"/>
                  </a:lnTo>
                  <a:lnTo>
                    <a:pt x="1045" y="1102"/>
                  </a:lnTo>
                  <a:lnTo>
                    <a:pt x="1053" y="1115"/>
                  </a:lnTo>
                  <a:lnTo>
                    <a:pt x="1060" y="1128"/>
                  </a:lnTo>
                  <a:lnTo>
                    <a:pt x="1068" y="1141"/>
                  </a:lnTo>
                  <a:lnTo>
                    <a:pt x="1075" y="1154"/>
                  </a:lnTo>
                  <a:lnTo>
                    <a:pt x="1082" y="1168"/>
                  </a:lnTo>
                  <a:lnTo>
                    <a:pt x="1090" y="1181"/>
                  </a:lnTo>
                  <a:lnTo>
                    <a:pt x="1097" y="1195"/>
                  </a:lnTo>
                  <a:lnTo>
                    <a:pt x="1105" y="1209"/>
                  </a:lnTo>
                  <a:lnTo>
                    <a:pt x="1112" y="1223"/>
                  </a:lnTo>
                  <a:lnTo>
                    <a:pt x="1120" y="1237"/>
                  </a:lnTo>
                  <a:lnTo>
                    <a:pt x="1127" y="1251"/>
                  </a:lnTo>
                  <a:lnTo>
                    <a:pt x="1135" y="1265"/>
                  </a:lnTo>
                  <a:lnTo>
                    <a:pt x="1142" y="1279"/>
                  </a:lnTo>
                  <a:lnTo>
                    <a:pt x="1150" y="1293"/>
                  </a:lnTo>
                  <a:lnTo>
                    <a:pt x="1157" y="1308"/>
                  </a:lnTo>
                  <a:lnTo>
                    <a:pt x="1164" y="1322"/>
                  </a:lnTo>
                  <a:lnTo>
                    <a:pt x="1172" y="1337"/>
                  </a:lnTo>
                  <a:lnTo>
                    <a:pt x="1179" y="1352"/>
                  </a:lnTo>
                  <a:lnTo>
                    <a:pt x="1187" y="1366"/>
                  </a:lnTo>
                  <a:lnTo>
                    <a:pt x="1194" y="1381"/>
                  </a:lnTo>
                  <a:lnTo>
                    <a:pt x="1202" y="1395"/>
                  </a:lnTo>
                  <a:lnTo>
                    <a:pt x="1209" y="1410"/>
                  </a:lnTo>
                  <a:lnTo>
                    <a:pt x="1217" y="1425"/>
                  </a:lnTo>
                  <a:lnTo>
                    <a:pt x="1224" y="1440"/>
                  </a:lnTo>
                  <a:lnTo>
                    <a:pt x="1231" y="1455"/>
                  </a:lnTo>
                  <a:lnTo>
                    <a:pt x="1239" y="1470"/>
                  </a:lnTo>
                  <a:lnTo>
                    <a:pt x="1246" y="1485"/>
                  </a:lnTo>
                  <a:lnTo>
                    <a:pt x="1254" y="1500"/>
                  </a:lnTo>
                  <a:lnTo>
                    <a:pt x="1261" y="1515"/>
                  </a:lnTo>
                  <a:lnTo>
                    <a:pt x="1269" y="1529"/>
                  </a:lnTo>
                  <a:lnTo>
                    <a:pt x="1276" y="1544"/>
                  </a:lnTo>
                  <a:lnTo>
                    <a:pt x="1284" y="1559"/>
                  </a:lnTo>
                  <a:lnTo>
                    <a:pt x="1291" y="1574"/>
                  </a:lnTo>
                  <a:lnTo>
                    <a:pt x="1299" y="1589"/>
                  </a:lnTo>
                  <a:lnTo>
                    <a:pt x="1306" y="1604"/>
                  </a:lnTo>
                  <a:lnTo>
                    <a:pt x="1314" y="1619"/>
                  </a:lnTo>
                  <a:lnTo>
                    <a:pt x="1321" y="1634"/>
                  </a:lnTo>
                  <a:lnTo>
                    <a:pt x="1329" y="1649"/>
                  </a:lnTo>
                  <a:lnTo>
                    <a:pt x="1336" y="1663"/>
                  </a:lnTo>
                  <a:lnTo>
                    <a:pt x="1344" y="1678"/>
                  </a:lnTo>
                  <a:lnTo>
                    <a:pt x="1351" y="1692"/>
                  </a:lnTo>
                  <a:lnTo>
                    <a:pt x="1359" y="1707"/>
                  </a:lnTo>
                  <a:lnTo>
                    <a:pt x="1366" y="1721"/>
                  </a:lnTo>
                  <a:lnTo>
                    <a:pt x="1374" y="1736"/>
                  </a:lnTo>
                  <a:lnTo>
                    <a:pt x="1381" y="1750"/>
                  </a:lnTo>
                  <a:lnTo>
                    <a:pt x="1389" y="1764"/>
                  </a:lnTo>
                  <a:lnTo>
                    <a:pt x="1396" y="1779"/>
                  </a:lnTo>
                  <a:lnTo>
                    <a:pt x="1404" y="1793"/>
                  </a:lnTo>
                  <a:lnTo>
                    <a:pt x="1411" y="1807"/>
                  </a:lnTo>
                  <a:lnTo>
                    <a:pt x="1418" y="1821"/>
                  </a:lnTo>
                  <a:lnTo>
                    <a:pt x="1426" y="1835"/>
                  </a:lnTo>
                  <a:lnTo>
                    <a:pt x="1433" y="1848"/>
                  </a:lnTo>
                  <a:lnTo>
                    <a:pt x="1441" y="1862"/>
                  </a:lnTo>
                  <a:lnTo>
                    <a:pt x="1448" y="1875"/>
                  </a:lnTo>
                  <a:lnTo>
                    <a:pt x="1456" y="1889"/>
                  </a:lnTo>
                  <a:lnTo>
                    <a:pt x="1463" y="1902"/>
                  </a:lnTo>
                  <a:lnTo>
                    <a:pt x="1471" y="1915"/>
                  </a:lnTo>
                  <a:lnTo>
                    <a:pt x="1478" y="1928"/>
                  </a:lnTo>
                  <a:lnTo>
                    <a:pt x="1485" y="1941"/>
                  </a:lnTo>
                  <a:lnTo>
                    <a:pt x="1493" y="1953"/>
                  </a:lnTo>
                  <a:lnTo>
                    <a:pt x="1500" y="1966"/>
                  </a:lnTo>
                  <a:lnTo>
                    <a:pt x="1508" y="1978"/>
                  </a:lnTo>
                  <a:lnTo>
                    <a:pt x="1515" y="1990"/>
                  </a:lnTo>
                  <a:lnTo>
                    <a:pt x="1523" y="2002"/>
                  </a:lnTo>
                  <a:lnTo>
                    <a:pt x="1530" y="2014"/>
                  </a:lnTo>
                  <a:lnTo>
                    <a:pt x="1538" y="2025"/>
                  </a:lnTo>
                  <a:lnTo>
                    <a:pt x="1545" y="2037"/>
                  </a:lnTo>
                  <a:lnTo>
                    <a:pt x="1553" y="2048"/>
                  </a:lnTo>
                  <a:lnTo>
                    <a:pt x="1560" y="2059"/>
                  </a:lnTo>
                  <a:lnTo>
                    <a:pt x="1568" y="2070"/>
                  </a:lnTo>
                  <a:lnTo>
                    <a:pt x="1575" y="2081"/>
                  </a:lnTo>
                  <a:lnTo>
                    <a:pt x="1583" y="2091"/>
                  </a:lnTo>
                  <a:lnTo>
                    <a:pt x="1590" y="2102"/>
                  </a:lnTo>
                  <a:lnTo>
                    <a:pt x="1597" y="2111"/>
                  </a:lnTo>
                  <a:lnTo>
                    <a:pt x="1605" y="2121"/>
                  </a:lnTo>
                  <a:lnTo>
                    <a:pt x="1612" y="2131"/>
                  </a:lnTo>
                  <a:lnTo>
                    <a:pt x="1620" y="2140"/>
                  </a:lnTo>
                  <a:lnTo>
                    <a:pt x="1627" y="2149"/>
                  </a:lnTo>
                  <a:lnTo>
                    <a:pt x="1635" y="2158"/>
                  </a:lnTo>
                  <a:lnTo>
                    <a:pt x="1642" y="2166"/>
                  </a:lnTo>
                  <a:lnTo>
                    <a:pt x="1650" y="2175"/>
                  </a:lnTo>
                  <a:lnTo>
                    <a:pt x="1657" y="2183"/>
                  </a:lnTo>
                  <a:lnTo>
                    <a:pt x="1665" y="2191"/>
                  </a:lnTo>
                  <a:lnTo>
                    <a:pt x="1672" y="2198"/>
                  </a:lnTo>
                  <a:lnTo>
                    <a:pt x="1680" y="2205"/>
                  </a:lnTo>
                  <a:lnTo>
                    <a:pt x="1687" y="2213"/>
                  </a:lnTo>
                  <a:lnTo>
                    <a:pt x="1695" y="2219"/>
                  </a:lnTo>
                  <a:lnTo>
                    <a:pt x="1702" y="2225"/>
                  </a:lnTo>
                  <a:lnTo>
                    <a:pt x="1710" y="2232"/>
                  </a:lnTo>
                  <a:lnTo>
                    <a:pt x="1717" y="2237"/>
                  </a:lnTo>
                  <a:lnTo>
                    <a:pt x="1725" y="2243"/>
                  </a:lnTo>
                  <a:lnTo>
                    <a:pt x="1732" y="2248"/>
                  </a:lnTo>
                  <a:lnTo>
                    <a:pt x="1740" y="2253"/>
                  </a:lnTo>
                  <a:lnTo>
                    <a:pt x="1747" y="2257"/>
                  </a:lnTo>
                  <a:lnTo>
                    <a:pt x="1754" y="2262"/>
                  </a:lnTo>
                  <a:lnTo>
                    <a:pt x="1762" y="2265"/>
                  </a:lnTo>
                  <a:lnTo>
                    <a:pt x="1769" y="2269"/>
                  </a:lnTo>
                  <a:lnTo>
                    <a:pt x="1777" y="2272"/>
                  </a:lnTo>
                  <a:lnTo>
                    <a:pt x="1784" y="2275"/>
                  </a:lnTo>
                  <a:lnTo>
                    <a:pt x="1792" y="2277"/>
                  </a:lnTo>
                  <a:lnTo>
                    <a:pt x="1799" y="2280"/>
                  </a:lnTo>
                  <a:lnTo>
                    <a:pt x="1807" y="2282"/>
                  </a:lnTo>
                  <a:lnTo>
                    <a:pt x="1814" y="2283"/>
                  </a:lnTo>
                  <a:lnTo>
                    <a:pt x="1822" y="2284"/>
                  </a:lnTo>
                  <a:lnTo>
                    <a:pt x="1829" y="2285"/>
                  </a:lnTo>
                  <a:lnTo>
                    <a:pt x="1837" y="2285"/>
                  </a:lnTo>
                  <a:lnTo>
                    <a:pt x="1844" y="2285"/>
                  </a:lnTo>
                  <a:lnTo>
                    <a:pt x="1851" y="2284"/>
                  </a:lnTo>
                  <a:lnTo>
                    <a:pt x="1859" y="2283"/>
                  </a:lnTo>
                  <a:lnTo>
                    <a:pt x="1866" y="2282"/>
                  </a:lnTo>
                  <a:lnTo>
                    <a:pt x="1874" y="2280"/>
                  </a:lnTo>
                  <a:lnTo>
                    <a:pt x="1881" y="2278"/>
                  </a:lnTo>
                  <a:lnTo>
                    <a:pt x="1889" y="2276"/>
                  </a:lnTo>
                  <a:lnTo>
                    <a:pt x="1896" y="2273"/>
                  </a:lnTo>
                  <a:lnTo>
                    <a:pt x="1904" y="2269"/>
                  </a:lnTo>
                  <a:lnTo>
                    <a:pt x="1911" y="2265"/>
                  </a:lnTo>
                  <a:lnTo>
                    <a:pt x="1918" y="2261"/>
                  </a:lnTo>
                  <a:lnTo>
                    <a:pt x="1926" y="2256"/>
                  </a:lnTo>
                  <a:lnTo>
                    <a:pt x="1933" y="2251"/>
                  </a:lnTo>
                  <a:lnTo>
                    <a:pt x="1941" y="2246"/>
                  </a:lnTo>
                  <a:lnTo>
                    <a:pt x="1948" y="2240"/>
                  </a:lnTo>
                  <a:lnTo>
                    <a:pt x="1956" y="2233"/>
                  </a:lnTo>
                  <a:lnTo>
                    <a:pt x="1963" y="2226"/>
                  </a:lnTo>
                  <a:lnTo>
                    <a:pt x="1971" y="2219"/>
                  </a:lnTo>
                  <a:lnTo>
                    <a:pt x="1978" y="2211"/>
                  </a:lnTo>
                  <a:lnTo>
                    <a:pt x="1986" y="2202"/>
                  </a:lnTo>
                  <a:lnTo>
                    <a:pt x="1993" y="2193"/>
                  </a:lnTo>
                  <a:lnTo>
                    <a:pt x="2001" y="2184"/>
                  </a:lnTo>
                  <a:lnTo>
                    <a:pt x="2008" y="2174"/>
                  </a:lnTo>
                  <a:lnTo>
                    <a:pt x="2016" y="2164"/>
                  </a:lnTo>
                  <a:lnTo>
                    <a:pt x="2023" y="2153"/>
                  </a:lnTo>
                  <a:lnTo>
                    <a:pt x="2031" y="2141"/>
                  </a:lnTo>
                  <a:lnTo>
                    <a:pt x="2038" y="2129"/>
                  </a:lnTo>
                  <a:lnTo>
                    <a:pt x="2046" y="2117"/>
                  </a:lnTo>
                  <a:lnTo>
                    <a:pt x="2053" y="2104"/>
                  </a:lnTo>
                  <a:lnTo>
                    <a:pt x="2061" y="2090"/>
                  </a:lnTo>
                  <a:lnTo>
                    <a:pt x="2068" y="2076"/>
                  </a:lnTo>
                  <a:lnTo>
                    <a:pt x="2076" y="2062"/>
                  </a:lnTo>
                  <a:lnTo>
                    <a:pt x="2083" y="2046"/>
                  </a:lnTo>
                  <a:lnTo>
                    <a:pt x="2091" y="2031"/>
                  </a:lnTo>
                  <a:lnTo>
                    <a:pt x="2098" y="2015"/>
                  </a:lnTo>
                  <a:lnTo>
                    <a:pt x="2105" y="1998"/>
                  </a:lnTo>
                  <a:lnTo>
                    <a:pt x="2113" y="1980"/>
                  </a:lnTo>
                  <a:lnTo>
                    <a:pt x="2120" y="1962"/>
                  </a:lnTo>
                  <a:lnTo>
                    <a:pt x="2128" y="1944"/>
                  </a:lnTo>
                  <a:lnTo>
                    <a:pt x="2135" y="1925"/>
                  </a:lnTo>
                  <a:lnTo>
                    <a:pt x="2143" y="1905"/>
                  </a:lnTo>
                  <a:lnTo>
                    <a:pt x="2150" y="1884"/>
                  </a:lnTo>
                  <a:lnTo>
                    <a:pt x="2158" y="1863"/>
                  </a:lnTo>
                  <a:lnTo>
                    <a:pt x="2165" y="1842"/>
                  </a:lnTo>
                  <a:lnTo>
                    <a:pt x="2172" y="1820"/>
                  </a:lnTo>
                  <a:lnTo>
                    <a:pt x="2180" y="1797"/>
                  </a:lnTo>
                  <a:lnTo>
                    <a:pt x="2187" y="1774"/>
                  </a:lnTo>
                  <a:lnTo>
                    <a:pt x="2195" y="1750"/>
                  </a:lnTo>
                  <a:lnTo>
                    <a:pt x="2202" y="1725"/>
                  </a:lnTo>
                  <a:lnTo>
                    <a:pt x="2210" y="1700"/>
                  </a:lnTo>
                  <a:lnTo>
                    <a:pt x="2217" y="1674"/>
                  </a:lnTo>
                  <a:lnTo>
                    <a:pt x="2225" y="1647"/>
                  </a:lnTo>
                  <a:lnTo>
                    <a:pt x="2232" y="1620"/>
                  </a:lnTo>
                  <a:lnTo>
                    <a:pt x="2240" y="1593"/>
                  </a:lnTo>
                  <a:lnTo>
                    <a:pt x="2247" y="1564"/>
                  </a:lnTo>
                  <a:lnTo>
                    <a:pt x="2255" y="1535"/>
                  </a:lnTo>
                  <a:lnTo>
                    <a:pt x="2262" y="1505"/>
                  </a:lnTo>
                  <a:lnTo>
                    <a:pt x="2270" y="1475"/>
                  </a:lnTo>
                  <a:lnTo>
                    <a:pt x="2277" y="1443"/>
                  </a:lnTo>
                  <a:lnTo>
                    <a:pt x="2284" y="1412"/>
                  </a:lnTo>
                  <a:lnTo>
                    <a:pt x="2292" y="1379"/>
                  </a:lnTo>
                  <a:lnTo>
                    <a:pt x="2299" y="1346"/>
                  </a:lnTo>
                  <a:lnTo>
                    <a:pt x="2307" y="1312"/>
                  </a:lnTo>
                  <a:lnTo>
                    <a:pt x="2314" y="1277"/>
                  </a:lnTo>
                  <a:lnTo>
                    <a:pt x="2322" y="1242"/>
                  </a:lnTo>
                  <a:lnTo>
                    <a:pt x="2329" y="1205"/>
                  </a:lnTo>
                  <a:lnTo>
                    <a:pt x="2337" y="1169"/>
                  </a:lnTo>
                  <a:lnTo>
                    <a:pt x="2344" y="1131"/>
                  </a:lnTo>
                  <a:lnTo>
                    <a:pt x="2352" y="1093"/>
                  </a:lnTo>
                  <a:lnTo>
                    <a:pt x="2359" y="1054"/>
                  </a:lnTo>
                  <a:lnTo>
                    <a:pt x="2367" y="1014"/>
                  </a:lnTo>
                  <a:lnTo>
                    <a:pt x="2374" y="974"/>
                  </a:lnTo>
                  <a:lnTo>
                    <a:pt x="2382" y="932"/>
                  </a:lnTo>
                  <a:lnTo>
                    <a:pt x="2389" y="890"/>
                  </a:lnTo>
                  <a:lnTo>
                    <a:pt x="2397" y="848"/>
                  </a:lnTo>
                  <a:lnTo>
                    <a:pt x="2404" y="804"/>
                  </a:lnTo>
                  <a:lnTo>
                    <a:pt x="2412" y="760"/>
                  </a:lnTo>
                  <a:lnTo>
                    <a:pt x="2419" y="715"/>
                  </a:lnTo>
                  <a:lnTo>
                    <a:pt x="2426" y="669"/>
                  </a:lnTo>
                  <a:lnTo>
                    <a:pt x="2434" y="623"/>
                  </a:lnTo>
                  <a:lnTo>
                    <a:pt x="2441" y="575"/>
                  </a:lnTo>
                  <a:lnTo>
                    <a:pt x="2449" y="527"/>
                  </a:lnTo>
                  <a:lnTo>
                    <a:pt x="2456" y="478"/>
                  </a:lnTo>
                  <a:lnTo>
                    <a:pt x="2464" y="428"/>
                  </a:lnTo>
                  <a:lnTo>
                    <a:pt x="2471" y="377"/>
                  </a:lnTo>
                  <a:lnTo>
                    <a:pt x="2479" y="326"/>
                  </a:lnTo>
                  <a:lnTo>
                    <a:pt x="2486" y="273"/>
                  </a:lnTo>
                  <a:lnTo>
                    <a:pt x="2494" y="221"/>
                  </a:lnTo>
                  <a:lnTo>
                    <a:pt x="2501" y="167"/>
                  </a:lnTo>
                  <a:lnTo>
                    <a:pt x="2509" y="112"/>
                  </a:lnTo>
                  <a:lnTo>
                    <a:pt x="2516" y="56"/>
                  </a:lnTo>
                  <a:lnTo>
                    <a:pt x="2524" y="0"/>
                  </a:lnTo>
                </a:path>
              </a:pathLst>
            </a:custGeom>
            <a:noFill/>
            <a:ln w="38100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78" name="Freeform 231"/>
            <p:cNvSpPr>
              <a:spLocks/>
            </p:cNvSpPr>
            <p:nvPr/>
          </p:nvSpPr>
          <p:spPr bwMode="auto">
            <a:xfrm>
              <a:off x="3237468" y="2472861"/>
              <a:ext cx="577352" cy="1088417"/>
            </a:xfrm>
            <a:custGeom>
              <a:avLst/>
              <a:gdLst>
                <a:gd name="T0" fmla="*/ 7 w 692"/>
                <a:gd name="T1" fmla="*/ 2261 h 2318"/>
                <a:gd name="T2" fmla="*/ 22 w 692"/>
                <a:gd name="T3" fmla="*/ 2149 h 2318"/>
                <a:gd name="T4" fmla="*/ 37 w 692"/>
                <a:gd name="T5" fmla="*/ 2041 h 2318"/>
                <a:gd name="T6" fmla="*/ 52 w 692"/>
                <a:gd name="T7" fmla="*/ 1937 h 2318"/>
                <a:gd name="T8" fmla="*/ 67 w 692"/>
                <a:gd name="T9" fmla="*/ 1835 h 2318"/>
                <a:gd name="T10" fmla="*/ 82 w 692"/>
                <a:gd name="T11" fmla="*/ 1737 h 2318"/>
                <a:gd name="T12" fmla="*/ 97 w 692"/>
                <a:gd name="T13" fmla="*/ 1642 h 2318"/>
                <a:gd name="T14" fmla="*/ 112 w 692"/>
                <a:gd name="T15" fmla="*/ 1550 h 2318"/>
                <a:gd name="T16" fmla="*/ 127 w 692"/>
                <a:gd name="T17" fmla="*/ 1462 h 2318"/>
                <a:gd name="T18" fmla="*/ 142 w 692"/>
                <a:gd name="T19" fmla="*/ 1376 h 2318"/>
                <a:gd name="T20" fmla="*/ 157 w 692"/>
                <a:gd name="T21" fmla="*/ 1294 h 2318"/>
                <a:gd name="T22" fmla="*/ 172 w 692"/>
                <a:gd name="T23" fmla="*/ 1214 h 2318"/>
                <a:gd name="T24" fmla="*/ 187 w 692"/>
                <a:gd name="T25" fmla="*/ 1138 h 2318"/>
                <a:gd name="T26" fmla="*/ 201 w 692"/>
                <a:gd name="T27" fmla="*/ 1064 h 2318"/>
                <a:gd name="T28" fmla="*/ 216 w 692"/>
                <a:gd name="T29" fmla="*/ 993 h 2318"/>
                <a:gd name="T30" fmla="*/ 231 w 692"/>
                <a:gd name="T31" fmla="*/ 925 h 2318"/>
                <a:gd name="T32" fmla="*/ 246 w 692"/>
                <a:gd name="T33" fmla="*/ 860 h 2318"/>
                <a:gd name="T34" fmla="*/ 261 w 692"/>
                <a:gd name="T35" fmla="*/ 797 h 2318"/>
                <a:gd name="T36" fmla="*/ 276 w 692"/>
                <a:gd name="T37" fmla="*/ 737 h 2318"/>
                <a:gd name="T38" fmla="*/ 291 w 692"/>
                <a:gd name="T39" fmla="*/ 680 h 2318"/>
                <a:gd name="T40" fmla="*/ 306 w 692"/>
                <a:gd name="T41" fmla="*/ 626 h 2318"/>
                <a:gd name="T42" fmla="*/ 321 w 692"/>
                <a:gd name="T43" fmla="*/ 574 h 2318"/>
                <a:gd name="T44" fmla="*/ 336 w 692"/>
                <a:gd name="T45" fmla="*/ 524 h 2318"/>
                <a:gd name="T46" fmla="*/ 351 w 692"/>
                <a:gd name="T47" fmla="*/ 478 h 2318"/>
                <a:gd name="T48" fmla="*/ 366 w 692"/>
                <a:gd name="T49" fmla="*/ 434 h 2318"/>
                <a:gd name="T50" fmla="*/ 380 w 692"/>
                <a:gd name="T51" fmla="*/ 392 h 2318"/>
                <a:gd name="T52" fmla="*/ 395 w 692"/>
                <a:gd name="T53" fmla="*/ 352 h 2318"/>
                <a:gd name="T54" fmla="*/ 410 w 692"/>
                <a:gd name="T55" fmla="*/ 315 h 2318"/>
                <a:gd name="T56" fmla="*/ 425 w 692"/>
                <a:gd name="T57" fmla="*/ 280 h 2318"/>
                <a:gd name="T58" fmla="*/ 440 w 692"/>
                <a:gd name="T59" fmla="*/ 247 h 2318"/>
                <a:gd name="T60" fmla="*/ 455 w 692"/>
                <a:gd name="T61" fmla="*/ 217 h 2318"/>
                <a:gd name="T62" fmla="*/ 470 w 692"/>
                <a:gd name="T63" fmla="*/ 189 h 2318"/>
                <a:gd name="T64" fmla="*/ 485 w 692"/>
                <a:gd name="T65" fmla="*/ 163 h 2318"/>
                <a:gd name="T66" fmla="*/ 500 w 692"/>
                <a:gd name="T67" fmla="*/ 139 h 2318"/>
                <a:gd name="T68" fmla="*/ 515 w 692"/>
                <a:gd name="T69" fmla="*/ 117 h 2318"/>
                <a:gd name="T70" fmla="*/ 530 w 692"/>
                <a:gd name="T71" fmla="*/ 97 h 2318"/>
                <a:gd name="T72" fmla="*/ 545 w 692"/>
                <a:gd name="T73" fmla="*/ 79 h 2318"/>
                <a:gd name="T74" fmla="*/ 560 w 692"/>
                <a:gd name="T75" fmla="*/ 63 h 2318"/>
                <a:gd name="T76" fmla="*/ 575 w 692"/>
                <a:gd name="T77" fmla="*/ 49 h 2318"/>
                <a:gd name="T78" fmla="*/ 590 w 692"/>
                <a:gd name="T79" fmla="*/ 37 h 2318"/>
                <a:gd name="T80" fmla="*/ 605 w 692"/>
                <a:gd name="T81" fmla="*/ 26 h 2318"/>
                <a:gd name="T82" fmla="*/ 620 w 692"/>
                <a:gd name="T83" fmla="*/ 18 h 2318"/>
                <a:gd name="T84" fmla="*/ 634 w 692"/>
                <a:gd name="T85" fmla="*/ 11 h 2318"/>
                <a:gd name="T86" fmla="*/ 649 w 692"/>
                <a:gd name="T87" fmla="*/ 6 h 2318"/>
                <a:gd name="T88" fmla="*/ 664 w 692"/>
                <a:gd name="T89" fmla="*/ 2 h 2318"/>
                <a:gd name="T90" fmla="*/ 679 w 692"/>
                <a:gd name="T91" fmla="*/ 1 h 2318"/>
                <a:gd name="T92" fmla="*/ 692 w 692"/>
                <a:gd name="T93" fmla="*/ 0 h 23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92"/>
                <a:gd name="T142" fmla="*/ 0 h 2318"/>
                <a:gd name="T143" fmla="*/ 692 w 692"/>
                <a:gd name="T144" fmla="*/ 2318 h 23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92" h="2318">
                  <a:moveTo>
                    <a:pt x="0" y="2318"/>
                  </a:moveTo>
                  <a:lnTo>
                    <a:pt x="7" y="2261"/>
                  </a:lnTo>
                  <a:lnTo>
                    <a:pt x="15" y="2205"/>
                  </a:lnTo>
                  <a:lnTo>
                    <a:pt x="22" y="2149"/>
                  </a:lnTo>
                  <a:lnTo>
                    <a:pt x="30" y="2095"/>
                  </a:lnTo>
                  <a:lnTo>
                    <a:pt x="37" y="2041"/>
                  </a:lnTo>
                  <a:lnTo>
                    <a:pt x="45" y="1989"/>
                  </a:lnTo>
                  <a:lnTo>
                    <a:pt x="52" y="1937"/>
                  </a:lnTo>
                  <a:lnTo>
                    <a:pt x="60" y="1886"/>
                  </a:lnTo>
                  <a:lnTo>
                    <a:pt x="67" y="1835"/>
                  </a:lnTo>
                  <a:lnTo>
                    <a:pt x="74" y="1786"/>
                  </a:lnTo>
                  <a:lnTo>
                    <a:pt x="82" y="1737"/>
                  </a:lnTo>
                  <a:lnTo>
                    <a:pt x="89" y="1690"/>
                  </a:lnTo>
                  <a:lnTo>
                    <a:pt x="97" y="1642"/>
                  </a:lnTo>
                  <a:lnTo>
                    <a:pt x="104" y="1596"/>
                  </a:lnTo>
                  <a:lnTo>
                    <a:pt x="112" y="1550"/>
                  </a:lnTo>
                  <a:lnTo>
                    <a:pt x="119" y="1506"/>
                  </a:lnTo>
                  <a:lnTo>
                    <a:pt x="127" y="1462"/>
                  </a:lnTo>
                  <a:lnTo>
                    <a:pt x="134" y="1419"/>
                  </a:lnTo>
                  <a:lnTo>
                    <a:pt x="142" y="1376"/>
                  </a:lnTo>
                  <a:lnTo>
                    <a:pt x="149" y="1335"/>
                  </a:lnTo>
                  <a:lnTo>
                    <a:pt x="157" y="1294"/>
                  </a:lnTo>
                  <a:lnTo>
                    <a:pt x="164" y="1253"/>
                  </a:lnTo>
                  <a:lnTo>
                    <a:pt x="172" y="1214"/>
                  </a:lnTo>
                  <a:lnTo>
                    <a:pt x="179" y="1175"/>
                  </a:lnTo>
                  <a:lnTo>
                    <a:pt x="187" y="1138"/>
                  </a:lnTo>
                  <a:lnTo>
                    <a:pt x="194" y="1100"/>
                  </a:lnTo>
                  <a:lnTo>
                    <a:pt x="201" y="1064"/>
                  </a:lnTo>
                  <a:lnTo>
                    <a:pt x="209" y="1028"/>
                  </a:lnTo>
                  <a:lnTo>
                    <a:pt x="216" y="993"/>
                  </a:lnTo>
                  <a:lnTo>
                    <a:pt x="224" y="959"/>
                  </a:lnTo>
                  <a:lnTo>
                    <a:pt x="231" y="925"/>
                  </a:lnTo>
                  <a:lnTo>
                    <a:pt x="239" y="892"/>
                  </a:lnTo>
                  <a:lnTo>
                    <a:pt x="246" y="860"/>
                  </a:lnTo>
                  <a:lnTo>
                    <a:pt x="254" y="828"/>
                  </a:lnTo>
                  <a:lnTo>
                    <a:pt x="261" y="797"/>
                  </a:lnTo>
                  <a:lnTo>
                    <a:pt x="269" y="767"/>
                  </a:lnTo>
                  <a:lnTo>
                    <a:pt x="276" y="737"/>
                  </a:lnTo>
                  <a:lnTo>
                    <a:pt x="284" y="709"/>
                  </a:lnTo>
                  <a:lnTo>
                    <a:pt x="291" y="680"/>
                  </a:lnTo>
                  <a:lnTo>
                    <a:pt x="299" y="653"/>
                  </a:lnTo>
                  <a:lnTo>
                    <a:pt x="306" y="626"/>
                  </a:lnTo>
                  <a:lnTo>
                    <a:pt x="313" y="600"/>
                  </a:lnTo>
                  <a:lnTo>
                    <a:pt x="321" y="574"/>
                  </a:lnTo>
                  <a:lnTo>
                    <a:pt x="328" y="549"/>
                  </a:lnTo>
                  <a:lnTo>
                    <a:pt x="336" y="524"/>
                  </a:lnTo>
                  <a:lnTo>
                    <a:pt x="343" y="501"/>
                  </a:lnTo>
                  <a:lnTo>
                    <a:pt x="351" y="478"/>
                  </a:lnTo>
                  <a:lnTo>
                    <a:pt x="358" y="455"/>
                  </a:lnTo>
                  <a:lnTo>
                    <a:pt x="366" y="434"/>
                  </a:lnTo>
                  <a:lnTo>
                    <a:pt x="373" y="412"/>
                  </a:lnTo>
                  <a:lnTo>
                    <a:pt x="380" y="392"/>
                  </a:lnTo>
                  <a:lnTo>
                    <a:pt x="388" y="371"/>
                  </a:lnTo>
                  <a:lnTo>
                    <a:pt x="395" y="352"/>
                  </a:lnTo>
                  <a:lnTo>
                    <a:pt x="403" y="333"/>
                  </a:lnTo>
                  <a:lnTo>
                    <a:pt x="410" y="315"/>
                  </a:lnTo>
                  <a:lnTo>
                    <a:pt x="418" y="297"/>
                  </a:lnTo>
                  <a:lnTo>
                    <a:pt x="425" y="280"/>
                  </a:lnTo>
                  <a:lnTo>
                    <a:pt x="433" y="263"/>
                  </a:lnTo>
                  <a:lnTo>
                    <a:pt x="440" y="247"/>
                  </a:lnTo>
                  <a:lnTo>
                    <a:pt x="448" y="232"/>
                  </a:lnTo>
                  <a:lnTo>
                    <a:pt x="455" y="217"/>
                  </a:lnTo>
                  <a:lnTo>
                    <a:pt x="463" y="203"/>
                  </a:lnTo>
                  <a:lnTo>
                    <a:pt x="470" y="189"/>
                  </a:lnTo>
                  <a:lnTo>
                    <a:pt x="478" y="175"/>
                  </a:lnTo>
                  <a:lnTo>
                    <a:pt x="485" y="163"/>
                  </a:lnTo>
                  <a:lnTo>
                    <a:pt x="493" y="151"/>
                  </a:lnTo>
                  <a:lnTo>
                    <a:pt x="500" y="139"/>
                  </a:lnTo>
                  <a:lnTo>
                    <a:pt x="508" y="128"/>
                  </a:lnTo>
                  <a:lnTo>
                    <a:pt x="515" y="117"/>
                  </a:lnTo>
                  <a:lnTo>
                    <a:pt x="523" y="107"/>
                  </a:lnTo>
                  <a:lnTo>
                    <a:pt x="530" y="97"/>
                  </a:lnTo>
                  <a:lnTo>
                    <a:pt x="538" y="88"/>
                  </a:lnTo>
                  <a:lnTo>
                    <a:pt x="545" y="79"/>
                  </a:lnTo>
                  <a:lnTo>
                    <a:pt x="553" y="71"/>
                  </a:lnTo>
                  <a:lnTo>
                    <a:pt x="560" y="63"/>
                  </a:lnTo>
                  <a:lnTo>
                    <a:pt x="567" y="56"/>
                  </a:lnTo>
                  <a:lnTo>
                    <a:pt x="575" y="49"/>
                  </a:lnTo>
                  <a:lnTo>
                    <a:pt x="582" y="43"/>
                  </a:lnTo>
                  <a:lnTo>
                    <a:pt x="590" y="37"/>
                  </a:lnTo>
                  <a:lnTo>
                    <a:pt x="597" y="32"/>
                  </a:lnTo>
                  <a:lnTo>
                    <a:pt x="605" y="26"/>
                  </a:lnTo>
                  <a:lnTo>
                    <a:pt x="612" y="22"/>
                  </a:lnTo>
                  <a:lnTo>
                    <a:pt x="620" y="18"/>
                  </a:lnTo>
                  <a:lnTo>
                    <a:pt x="627" y="14"/>
                  </a:lnTo>
                  <a:lnTo>
                    <a:pt x="634" y="11"/>
                  </a:lnTo>
                  <a:lnTo>
                    <a:pt x="642" y="8"/>
                  </a:lnTo>
                  <a:lnTo>
                    <a:pt x="649" y="6"/>
                  </a:lnTo>
                  <a:lnTo>
                    <a:pt x="657" y="4"/>
                  </a:lnTo>
                  <a:lnTo>
                    <a:pt x="664" y="2"/>
                  </a:lnTo>
                  <a:lnTo>
                    <a:pt x="672" y="1"/>
                  </a:lnTo>
                  <a:lnTo>
                    <a:pt x="679" y="1"/>
                  </a:lnTo>
                  <a:lnTo>
                    <a:pt x="687" y="0"/>
                  </a:lnTo>
                  <a:lnTo>
                    <a:pt x="692" y="0"/>
                  </a:lnTo>
                </a:path>
              </a:pathLst>
            </a:custGeom>
            <a:noFill/>
            <a:ln w="63500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3898736" y="2472613"/>
              <a:ext cx="750557" cy="1060746"/>
            </a:xfrm>
            <a:custGeom>
              <a:avLst/>
              <a:gdLst>
                <a:gd name="connsiteX0" fmla="*/ 0 w 810882"/>
                <a:gd name="connsiteY0" fmla="*/ 0 h 1155758"/>
                <a:gd name="connsiteX1" fmla="*/ 87782 w 810882"/>
                <a:gd name="connsiteY1" fmla="*/ 43891 h 1155758"/>
                <a:gd name="connsiteX2" fmla="*/ 299923 w 810882"/>
                <a:gd name="connsiteY2" fmla="*/ 256032 h 1155758"/>
                <a:gd name="connsiteX3" fmla="*/ 490118 w 810882"/>
                <a:gd name="connsiteY3" fmla="*/ 548640 h 1155758"/>
                <a:gd name="connsiteX4" fmla="*/ 782726 w 810882"/>
                <a:gd name="connsiteY4" fmla="*/ 1104595 h 1155758"/>
                <a:gd name="connsiteX5" fmla="*/ 782726 w 810882"/>
                <a:gd name="connsiteY5" fmla="*/ 1097280 h 1155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0882" h="1155758">
                  <a:moveTo>
                    <a:pt x="0" y="0"/>
                  </a:moveTo>
                  <a:cubicBezTo>
                    <a:pt x="18897" y="609"/>
                    <a:pt x="37795" y="1219"/>
                    <a:pt x="87782" y="43891"/>
                  </a:cubicBezTo>
                  <a:cubicBezTo>
                    <a:pt x="137769" y="86563"/>
                    <a:pt x="232867" y="171907"/>
                    <a:pt x="299923" y="256032"/>
                  </a:cubicBezTo>
                  <a:cubicBezTo>
                    <a:pt x="366979" y="340157"/>
                    <a:pt x="409651" y="407213"/>
                    <a:pt x="490118" y="548640"/>
                  </a:cubicBezTo>
                  <a:cubicBezTo>
                    <a:pt x="570585" y="690067"/>
                    <a:pt x="733958" y="1013155"/>
                    <a:pt x="782726" y="1104595"/>
                  </a:cubicBezTo>
                  <a:cubicBezTo>
                    <a:pt x="831494" y="1196035"/>
                    <a:pt x="807110" y="1146657"/>
                    <a:pt x="782726" y="1097280"/>
                  </a:cubicBezTo>
                </a:path>
              </a:pathLst>
            </a:cu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9" name="Freeform 8"/>
            <p:cNvSpPr/>
            <p:nvPr/>
          </p:nvSpPr>
          <p:spPr>
            <a:xfrm>
              <a:off x="5460608" y="3584312"/>
              <a:ext cx="507519" cy="924100"/>
            </a:xfrm>
            <a:custGeom>
              <a:avLst/>
              <a:gdLst>
                <a:gd name="connsiteX0" fmla="*/ 0 w 443986"/>
                <a:gd name="connsiteY0" fmla="*/ 882687 h 882687"/>
                <a:gd name="connsiteX1" fmla="*/ 95140 w 443986"/>
                <a:gd name="connsiteY1" fmla="*/ 803404 h 882687"/>
                <a:gd name="connsiteX2" fmla="*/ 211422 w 443986"/>
                <a:gd name="connsiteY2" fmla="*/ 644837 h 882687"/>
                <a:gd name="connsiteX3" fmla="*/ 311847 w 443986"/>
                <a:gd name="connsiteY3" fmla="*/ 412273 h 882687"/>
                <a:gd name="connsiteX4" fmla="*/ 412273 w 443986"/>
                <a:gd name="connsiteY4" fmla="*/ 153281 h 882687"/>
                <a:gd name="connsiteX5" fmla="*/ 443986 w 443986"/>
                <a:gd name="connsiteY5" fmla="*/ 0 h 882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86" h="882687">
                  <a:moveTo>
                    <a:pt x="0" y="882687"/>
                  </a:moveTo>
                  <a:cubicBezTo>
                    <a:pt x="29951" y="862866"/>
                    <a:pt x="59903" y="843046"/>
                    <a:pt x="95140" y="803404"/>
                  </a:cubicBezTo>
                  <a:cubicBezTo>
                    <a:pt x="130377" y="763762"/>
                    <a:pt x="175304" y="710025"/>
                    <a:pt x="211422" y="644837"/>
                  </a:cubicBezTo>
                  <a:cubicBezTo>
                    <a:pt x="247540" y="579649"/>
                    <a:pt x="278372" y="494199"/>
                    <a:pt x="311847" y="412273"/>
                  </a:cubicBezTo>
                  <a:cubicBezTo>
                    <a:pt x="345322" y="330347"/>
                    <a:pt x="390250" y="221993"/>
                    <a:pt x="412273" y="153281"/>
                  </a:cubicBezTo>
                  <a:cubicBezTo>
                    <a:pt x="434296" y="84569"/>
                    <a:pt x="439141" y="42284"/>
                    <a:pt x="443986" y="0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0" name="Freeform 9"/>
            <p:cNvSpPr/>
            <p:nvPr/>
          </p:nvSpPr>
          <p:spPr>
            <a:xfrm>
              <a:off x="5973489" y="1479033"/>
              <a:ext cx="389575" cy="2072855"/>
            </a:xfrm>
            <a:custGeom>
              <a:avLst/>
              <a:gdLst>
                <a:gd name="connsiteX0" fmla="*/ 0 w 391130"/>
                <a:gd name="connsiteY0" fmla="*/ 2071935 h 2071935"/>
                <a:gd name="connsiteX1" fmla="*/ 58141 w 391130"/>
                <a:gd name="connsiteY1" fmla="*/ 1913369 h 2071935"/>
                <a:gd name="connsiteX2" fmla="*/ 137424 w 391130"/>
                <a:gd name="connsiteY2" fmla="*/ 1516952 h 2071935"/>
                <a:gd name="connsiteX3" fmla="*/ 232564 w 391130"/>
                <a:gd name="connsiteY3" fmla="*/ 1025396 h 2071935"/>
                <a:gd name="connsiteX4" fmla="*/ 295990 w 391130"/>
                <a:gd name="connsiteY4" fmla="*/ 639551 h 2071935"/>
                <a:gd name="connsiteX5" fmla="*/ 359417 w 391130"/>
                <a:gd name="connsiteY5" fmla="*/ 243135 h 2071935"/>
                <a:gd name="connsiteX6" fmla="*/ 391130 w 391130"/>
                <a:gd name="connsiteY6" fmla="*/ 0 h 2071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1130" h="2071935">
                  <a:moveTo>
                    <a:pt x="0" y="2071935"/>
                  </a:moveTo>
                  <a:cubicBezTo>
                    <a:pt x="17618" y="2038900"/>
                    <a:pt x="35237" y="2005866"/>
                    <a:pt x="58141" y="1913369"/>
                  </a:cubicBezTo>
                  <a:cubicBezTo>
                    <a:pt x="81045" y="1820872"/>
                    <a:pt x="108354" y="1664947"/>
                    <a:pt x="137424" y="1516952"/>
                  </a:cubicBezTo>
                  <a:cubicBezTo>
                    <a:pt x="166494" y="1368957"/>
                    <a:pt x="206136" y="1171629"/>
                    <a:pt x="232564" y="1025396"/>
                  </a:cubicBezTo>
                  <a:cubicBezTo>
                    <a:pt x="258992" y="879162"/>
                    <a:pt x="274848" y="769928"/>
                    <a:pt x="295990" y="639551"/>
                  </a:cubicBezTo>
                  <a:cubicBezTo>
                    <a:pt x="317132" y="509174"/>
                    <a:pt x="343560" y="349727"/>
                    <a:pt x="359417" y="243135"/>
                  </a:cubicBezTo>
                  <a:cubicBezTo>
                    <a:pt x="375274" y="136543"/>
                    <a:pt x="383202" y="68271"/>
                    <a:pt x="391130" y="0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874762" y="3572733"/>
              <a:ext cx="339538" cy="1933892"/>
            </a:xfrm>
            <a:custGeom>
              <a:avLst/>
              <a:gdLst>
                <a:gd name="connsiteX0" fmla="*/ 0 w 338275"/>
                <a:gd name="connsiteY0" fmla="*/ 1934511 h 1934511"/>
                <a:gd name="connsiteX1" fmla="*/ 163852 w 338275"/>
                <a:gd name="connsiteY1" fmla="*/ 872116 h 1934511"/>
                <a:gd name="connsiteX2" fmla="*/ 338275 w 338275"/>
                <a:gd name="connsiteY2" fmla="*/ 0 h 1934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275" h="1934511">
                  <a:moveTo>
                    <a:pt x="0" y="1934511"/>
                  </a:moveTo>
                  <a:cubicBezTo>
                    <a:pt x="53736" y="1564522"/>
                    <a:pt x="107473" y="1194534"/>
                    <a:pt x="163852" y="872116"/>
                  </a:cubicBezTo>
                  <a:cubicBezTo>
                    <a:pt x="220231" y="549698"/>
                    <a:pt x="279253" y="274849"/>
                    <a:pt x="338275" y="0"/>
                  </a:cubicBezTo>
                </a:path>
              </a:pathLst>
            </a:cu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4" name="Oval 253"/>
            <p:cNvSpPr/>
            <p:nvPr/>
          </p:nvSpPr>
          <p:spPr>
            <a:xfrm>
              <a:off x="3144605" y="3517148"/>
              <a:ext cx="135815" cy="127381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6" name="Oval 255"/>
            <p:cNvSpPr/>
            <p:nvPr/>
          </p:nvSpPr>
          <p:spPr>
            <a:xfrm>
              <a:off x="5903794" y="3505567"/>
              <a:ext cx="137603" cy="127383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4" name="Oval 3"/>
            <p:cNvSpPr/>
            <p:nvPr/>
          </p:nvSpPr>
          <p:spPr>
            <a:xfrm>
              <a:off x="3757560" y="2400817"/>
              <a:ext cx="137602" cy="12738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4667163" y="3591261"/>
              <a:ext cx="718390" cy="898623"/>
            </a:xfrm>
            <a:custGeom>
              <a:avLst/>
              <a:gdLst>
                <a:gd name="connsiteX0" fmla="*/ 0 w 719138"/>
                <a:gd name="connsiteY0" fmla="*/ 0 h 900113"/>
                <a:gd name="connsiteX1" fmla="*/ 100013 w 719138"/>
                <a:gd name="connsiteY1" fmla="*/ 161925 h 900113"/>
                <a:gd name="connsiteX2" fmla="*/ 285750 w 719138"/>
                <a:gd name="connsiteY2" fmla="*/ 500063 h 900113"/>
                <a:gd name="connsiteX3" fmla="*/ 519113 w 719138"/>
                <a:gd name="connsiteY3" fmla="*/ 790575 h 900113"/>
                <a:gd name="connsiteX4" fmla="*/ 719138 w 719138"/>
                <a:gd name="connsiteY4" fmla="*/ 900113 h 900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9138" h="900113">
                  <a:moveTo>
                    <a:pt x="0" y="0"/>
                  </a:moveTo>
                  <a:cubicBezTo>
                    <a:pt x="26194" y="39290"/>
                    <a:pt x="52388" y="78581"/>
                    <a:pt x="100013" y="161925"/>
                  </a:cubicBezTo>
                  <a:cubicBezTo>
                    <a:pt x="147638" y="245269"/>
                    <a:pt x="215900" y="395288"/>
                    <a:pt x="285750" y="500063"/>
                  </a:cubicBezTo>
                  <a:cubicBezTo>
                    <a:pt x="355600" y="604838"/>
                    <a:pt x="446882" y="723900"/>
                    <a:pt x="519113" y="790575"/>
                  </a:cubicBezTo>
                  <a:cubicBezTo>
                    <a:pt x="591344" y="857250"/>
                    <a:pt x="655241" y="878681"/>
                    <a:pt x="719138" y="900113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5" name="Oval 254"/>
            <p:cNvSpPr/>
            <p:nvPr/>
          </p:nvSpPr>
          <p:spPr>
            <a:xfrm>
              <a:off x="4567089" y="3468510"/>
              <a:ext cx="137603" cy="127383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40" name="Oval 239"/>
            <p:cNvSpPr/>
            <p:nvPr/>
          </p:nvSpPr>
          <p:spPr>
            <a:xfrm>
              <a:off x="5367682" y="4415771"/>
              <a:ext cx="135815" cy="12738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</p:grpSp>
      <p:grpSp>
        <p:nvGrpSpPr>
          <p:cNvPr id="22532" name="Group 696"/>
          <p:cNvGrpSpPr>
            <a:grpSpLocks noChangeAspect="1"/>
          </p:cNvGrpSpPr>
          <p:nvPr/>
        </p:nvGrpSpPr>
        <p:grpSpPr bwMode="auto">
          <a:xfrm>
            <a:off x="712788" y="3740150"/>
            <a:ext cx="7753350" cy="2930525"/>
            <a:chOff x="-279" y="593"/>
            <a:chExt cx="6327" cy="3240"/>
          </a:xfrm>
        </p:grpSpPr>
        <p:sp>
          <p:nvSpPr>
            <p:cNvPr id="22551" name="AutoShape 695"/>
            <p:cNvSpPr>
              <a:spLocks noChangeAspect="1" noChangeArrowheads="1" noTextEdit="1"/>
            </p:cNvSpPr>
            <p:nvPr/>
          </p:nvSpPr>
          <p:spPr bwMode="auto">
            <a:xfrm>
              <a:off x="-279" y="593"/>
              <a:ext cx="6318" cy="3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52" name="Group 897"/>
            <p:cNvGrpSpPr>
              <a:grpSpLocks/>
            </p:cNvGrpSpPr>
            <p:nvPr/>
          </p:nvGrpSpPr>
          <p:grpSpPr bwMode="auto">
            <a:xfrm>
              <a:off x="-173" y="649"/>
              <a:ext cx="6221" cy="3138"/>
              <a:chOff x="-173" y="649"/>
              <a:chExt cx="6221" cy="3138"/>
            </a:xfrm>
          </p:grpSpPr>
          <p:sp>
            <p:nvSpPr>
              <p:cNvPr id="22577" name="Rectangle 697"/>
              <p:cNvSpPr>
                <a:spLocks noChangeArrowheads="1"/>
              </p:cNvSpPr>
              <p:nvPr/>
            </p:nvSpPr>
            <p:spPr bwMode="auto">
              <a:xfrm>
                <a:off x="-95" y="649"/>
                <a:ext cx="6143" cy="313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E">
                  <a:solidFill>
                    <a:srgbClr val="990033"/>
                  </a:solidFill>
                  <a:latin typeface="Calibri" pitchFamily="34" charset="0"/>
                </a:endParaRPr>
              </a:p>
            </p:txBody>
          </p:sp>
          <p:sp>
            <p:nvSpPr>
              <p:cNvPr id="22578" name="Line 69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79" name="Line 699"/>
              <p:cNvSpPr>
                <a:spLocks noChangeShapeType="1"/>
              </p:cNvSpPr>
              <p:nvPr/>
            </p:nvSpPr>
            <p:spPr bwMode="auto">
              <a:xfrm flipV="1">
                <a:off x="-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0" name="Line 700"/>
              <p:cNvSpPr>
                <a:spLocks noChangeShapeType="1"/>
              </p:cNvSpPr>
              <p:nvPr/>
            </p:nvSpPr>
            <p:spPr bwMode="auto">
              <a:xfrm flipV="1">
                <a:off x="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1" name="Line 701"/>
              <p:cNvSpPr>
                <a:spLocks noChangeShapeType="1"/>
              </p:cNvSpPr>
              <p:nvPr/>
            </p:nvSpPr>
            <p:spPr bwMode="auto">
              <a:xfrm flipV="1">
                <a:off x="1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2" name="Line 702"/>
              <p:cNvSpPr>
                <a:spLocks noChangeShapeType="1"/>
              </p:cNvSpPr>
              <p:nvPr/>
            </p:nvSpPr>
            <p:spPr bwMode="auto">
              <a:xfrm flipV="1">
                <a:off x="2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3" name="Line 703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4" name="Line 704"/>
              <p:cNvSpPr>
                <a:spLocks noChangeShapeType="1"/>
              </p:cNvSpPr>
              <p:nvPr/>
            </p:nvSpPr>
            <p:spPr bwMode="auto">
              <a:xfrm flipV="1">
                <a:off x="4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5" name="Line 705"/>
              <p:cNvSpPr>
                <a:spLocks noChangeShapeType="1"/>
              </p:cNvSpPr>
              <p:nvPr/>
            </p:nvSpPr>
            <p:spPr bwMode="auto">
              <a:xfrm flipV="1">
                <a:off x="5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6" name="Line 706"/>
              <p:cNvSpPr>
                <a:spLocks noChangeShapeType="1"/>
              </p:cNvSpPr>
              <p:nvPr/>
            </p:nvSpPr>
            <p:spPr bwMode="auto">
              <a:xfrm flipV="1">
                <a:off x="6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7" name="Line 707"/>
              <p:cNvSpPr>
                <a:spLocks noChangeShapeType="1"/>
              </p:cNvSpPr>
              <p:nvPr/>
            </p:nvSpPr>
            <p:spPr bwMode="auto">
              <a:xfrm flipV="1">
                <a:off x="7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8" name="Line 708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9" name="Line 709"/>
              <p:cNvSpPr>
                <a:spLocks noChangeShapeType="1"/>
              </p:cNvSpPr>
              <p:nvPr/>
            </p:nvSpPr>
            <p:spPr bwMode="auto">
              <a:xfrm flipV="1">
                <a:off x="9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0" name="Line 710"/>
              <p:cNvSpPr>
                <a:spLocks noChangeShapeType="1"/>
              </p:cNvSpPr>
              <p:nvPr/>
            </p:nvSpPr>
            <p:spPr bwMode="auto">
              <a:xfrm flipV="1">
                <a:off x="10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1" name="Line 711"/>
              <p:cNvSpPr>
                <a:spLocks noChangeShapeType="1"/>
              </p:cNvSpPr>
              <p:nvPr/>
            </p:nvSpPr>
            <p:spPr bwMode="auto">
              <a:xfrm flipV="1">
                <a:off x="11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2" name="Line 712"/>
              <p:cNvSpPr>
                <a:spLocks noChangeShapeType="1"/>
              </p:cNvSpPr>
              <p:nvPr/>
            </p:nvSpPr>
            <p:spPr bwMode="auto">
              <a:xfrm flipV="1">
                <a:off x="12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3" name="Line 713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4" name="Line 714"/>
              <p:cNvSpPr>
                <a:spLocks noChangeShapeType="1"/>
              </p:cNvSpPr>
              <p:nvPr/>
            </p:nvSpPr>
            <p:spPr bwMode="auto">
              <a:xfrm flipV="1">
                <a:off x="14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5" name="Line 715"/>
              <p:cNvSpPr>
                <a:spLocks noChangeShapeType="1"/>
              </p:cNvSpPr>
              <p:nvPr/>
            </p:nvSpPr>
            <p:spPr bwMode="auto">
              <a:xfrm flipV="1">
                <a:off x="15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6" name="Line 716"/>
              <p:cNvSpPr>
                <a:spLocks noChangeShapeType="1"/>
              </p:cNvSpPr>
              <p:nvPr/>
            </p:nvSpPr>
            <p:spPr bwMode="auto">
              <a:xfrm flipV="1">
                <a:off x="16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7" name="Line 717"/>
              <p:cNvSpPr>
                <a:spLocks noChangeShapeType="1"/>
              </p:cNvSpPr>
              <p:nvPr/>
            </p:nvSpPr>
            <p:spPr bwMode="auto">
              <a:xfrm flipV="1">
                <a:off x="17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8" name="Line 718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9" name="Line 719"/>
              <p:cNvSpPr>
                <a:spLocks noChangeShapeType="1"/>
              </p:cNvSpPr>
              <p:nvPr/>
            </p:nvSpPr>
            <p:spPr bwMode="auto">
              <a:xfrm flipV="1">
                <a:off x="19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0" name="Line 720"/>
              <p:cNvSpPr>
                <a:spLocks noChangeShapeType="1"/>
              </p:cNvSpPr>
              <p:nvPr/>
            </p:nvSpPr>
            <p:spPr bwMode="auto">
              <a:xfrm flipV="1">
                <a:off x="20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1" name="Line 721"/>
              <p:cNvSpPr>
                <a:spLocks noChangeShapeType="1"/>
              </p:cNvSpPr>
              <p:nvPr/>
            </p:nvSpPr>
            <p:spPr bwMode="auto">
              <a:xfrm flipV="1">
                <a:off x="21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2" name="Line 722"/>
              <p:cNvSpPr>
                <a:spLocks noChangeShapeType="1"/>
              </p:cNvSpPr>
              <p:nvPr/>
            </p:nvSpPr>
            <p:spPr bwMode="auto">
              <a:xfrm flipV="1">
                <a:off x="22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3" name="Line 723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4" name="Line 724"/>
              <p:cNvSpPr>
                <a:spLocks noChangeShapeType="1"/>
              </p:cNvSpPr>
              <p:nvPr/>
            </p:nvSpPr>
            <p:spPr bwMode="auto">
              <a:xfrm flipV="1">
                <a:off x="24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5" name="Line 725"/>
              <p:cNvSpPr>
                <a:spLocks noChangeShapeType="1"/>
              </p:cNvSpPr>
              <p:nvPr/>
            </p:nvSpPr>
            <p:spPr bwMode="auto">
              <a:xfrm flipV="1">
                <a:off x="25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6" name="Line 726"/>
              <p:cNvSpPr>
                <a:spLocks noChangeShapeType="1"/>
              </p:cNvSpPr>
              <p:nvPr/>
            </p:nvSpPr>
            <p:spPr bwMode="auto">
              <a:xfrm flipV="1">
                <a:off x="26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7" name="Line 727"/>
              <p:cNvSpPr>
                <a:spLocks noChangeShapeType="1"/>
              </p:cNvSpPr>
              <p:nvPr/>
            </p:nvSpPr>
            <p:spPr bwMode="auto">
              <a:xfrm flipV="1">
                <a:off x="27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8" name="Line 72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9" name="Line 729"/>
              <p:cNvSpPr>
                <a:spLocks noChangeShapeType="1"/>
              </p:cNvSpPr>
              <p:nvPr/>
            </p:nvSpPr>
            <p:spPr bwMode="auto">
              <a:xfrm flipV="1">
                <a:off x="29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0" name="Line 730"/>
              <p:cNvSpPr>
                <a:spLocks noChangeShapeType="1"/>
              </p:cNvSpPr>
              <p:nvPr/>
            </p:nvSpPr>
            <p:spPr bwMode="auto">
              <a:xfrm flipV="1">
                <a:off x="30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1" name="Line 731"/>
              <p:cNvSpPr>
                <a:spLocks noChangeShapeType="1"/>
              </p:cNvSpPr>
              <p:nvPr/>
            </p:nvSpPr>
            <p:spPr bwMode="auto">
              <a:xfrm flipV="1">
                <a:off x="31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2" name="Line 732"/>
              <p:cNvSpPr>
                <a:spLocks noChangeShapeType="1"/>
              </p:cNvSpPr>
              <p:nvPr/>
            </p:nvSpPr>
            <p:spPr bwMode="auto">
              <a:xfrm flipV="1">
                <a:off x="32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3" name="Line 733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4" name="Line 734"/>
              <p:cNvSpPr>
                <a:spLocks noChangeShapeType="1"/>
              </p:cNvSpPr>
              <p:nvPr/>
            </p:nvSpPr>
            <p:spPr bwMode="auto">
              <a:xfrm flipV="1">
                <a:off x="34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5" name="Line 735"/>
              <p:cNvSpPr>
                <a:spLocks noChangeShapeType="1"/>
              </p:cNvSpPr>
              <p:nvPr/>
            </p:nvSpPr>
            <p:spPr bwMode="auto">
              <a:xfrm flipV="1">
                <a:off x="357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6" name="Line 736"/>
              <p:cNvSpPr>
                <a:spLocks noChangeShapeType="1"/>
              </p:cNvSpPr>
              <p:nvPr/>
            </p:nvSpPr>
            <p:spPr bwMode="auto">
              <a:xfrm flipV="1">
                <a:off x="36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7" name="Line 737"/>
              <p:cNvSpPr>
                <a:spLocks noChangeShapeType="1"/>
              </p:cNvSpPr>
              <p:nvPr/>
            </p:nvSpPr>
            <p:spPr bwMode="auto">
              <a:xfrm flipV="1">
                <a:off x="37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8" name="Line 738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9" name="Line 739"/>
              <p:cNvSpPr>
                <a:spLocks noChangeShapeType="1"/>
              </p:cNvSpPr>
              <p:nvPr/>
            </p:nvSpPr>
            <p:spPr bwMode="auto">
              <a:xfrm flipV="1">
                <a:off x="39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0" name="Line 740"/>
              <p:cNvSpPr>
                <a:spLocks noChangeShapeType="1"/>
              </p:cNvSpPr>
              <p:nvPr/>
            </p:nvSpPr>
            <p:spPr bwMode="auto">
              <a:xfrm flipV="1">
                <a:off x="40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1" name="Line 741"/>
              <p:cNvSpPr>
                <a:spLocks noChangeShapeType="1"/>
              </p:cNvSpPr>
              <p:nvPr/>
            </p:nvSpPr>
            <p:spPr bwMode="auto">
              <a:xfrm flipV="1">
                <a:off x="41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2" name="Line 742"/>
              <p:cNvSpPr>
                <a:spLocks noChangeShapeType="1"/>
              </p:cNvSpPr>
              <p:nvPr/>
            </p:nvSpPr>
            <p:spPr bwMode="auto">
              <a:xfrm flipV="1">
                <a:off x="42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3" name="Line 743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4" name="Line 744"/>
              <p:cNvSpPr>
                <a:spLocks noChangeShapeType="1"/>
              </p:cNvSpPr>
              <p:nvPr/>
            </p:nvSpPr>
            <p:spPr bwMode="auto">
              <a:xfrm flipV="1">
                <a:off x="44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5" name="Line 745"/>
              <p:cNvSpPr>
                <a:spLocks noChangeShapeType="1"/>
              </p:cNvSpPr>
              <p:nvPr/>
            </p:nvSpPr>
            <p:spPr bwMode="auto">
              <a:xfrm flipV="1">
                <a:off x="45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6" name="Line 746"/>
              <p:cNvSpPr>
                <a:spLocks noChangeShapeType="1"/>
              </p:cNvSpPr>
              <p:nvPr/>
            </p:nvSpPr>
            <p:spPr bwMode="auto">
              <a:xfrm flipV="1">
                <a:off x="46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7" name="Line 747"/>
              <p:cNvSpPr>
                <a:spLocks noChangeShapeType="1"/>
              </p:cNvSpPr>
              <p:nvPr/>
            </p:nvSpPr>
            <p:spPr bwMode="auto">
              <a:xfrm flipV="1">
                <a:off x="47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8" name="Line 748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9" name="Line 749"/>
              <p:cNvSpPr>
                <a:spLocks noChangeShapeType="1"/>
              </p:cNvSpPr>
              <p:nvPr/>
            </p:nvSpPr>
            <p:spPr bwMode="auto">
              <a:xfrm flipV="1">
                <a:off x="49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0" name="Line 750"/>
              <p:cNvSpPr>
                <a:spLocks noChangeShapeType="1"/>
              </p:cNvSpPr>
              <p:nvPr/>
            </p:nvSpPr>
            <p:spPr bwMode="auto">
              <a:xfrm flipV="1">
                <a:off x="50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1" name="Line 751"/>
              <p:cNvSpPr>
                <a:spLocks noChangeShapeType="1"/>
              </p:cNvSpPr>
              <p:nvPr/>
            </p:nvSpPr>
            <p:spPr bwMode="auto">
              <a:xfrm flipV="1">
                <a:off x="516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2" name="Line 752"/>
              <p:cNvSpPr>
                <a:spLocks noChangeShapeType="1"/>
              </p:cNvSpPr>
              <p:nvPr/>
            </p:nvSpPr>
            <p:spPr bwMode="auto">
              <a:xfrm flipV="1">
                <a:off x="52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3" name="Line 753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4" name="Line 754"/>
              <p:cNvSpPr>
                <a:spLocks noChangeShapeType="1"/>
              </p:cNvSpPr>
              <p:nvPr/>
            </p:nvSpPr>
            <p:spPr bwMode="auto">
              <a:xfrm flipV="1">
                <a:off x="54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5" name="Line 755"/>
              <p:cNvSpPr>
                <a:spLocks noChangeShapeType="1"/>
              </p:cNvSpPr>
              <p:nvPr/>
            </p:nvSpPr>
            <p:spPr bwMode="auto">
              <a:xfrm flipV="1">
                <a:off x="55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6" name="Line 756"/>
              <p:cNvSpPr>
                <a:spLocks noChangeShapeType="1"/>
              </p:cNvSpPr>
              <p:nvPr/>
            </p:nvSpPr>
            <p:spPr bwMode="auto">
              <a:xfrm flipV="1">
                <a:off x="56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7" name="Line 757"/>
              <p:cNvSpPr>
                <a:spLocks noChangeShapeType="1"/>
              </p:cNvSpPr>
              <p:nvPr/>
            </p:nvSpPr>
            <p:spPr bwMode="auto">
              <a:xfrm flipV="1">
                <a:off x="57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8" name="Line 758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9" name="Line 759"/>
              <p:cNvSpPr>
                <a:spLocks noChangeShapeType="1"/>
              </p:cNvSpPr>
              <p:nvPr/>
            </p:nvSpPr>
            <p:spPr bwMode="auto">
              <a:xfrm>
                <a:off x="-110" y="362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0" name="Line 760"/>
              <p:cNvSpPr>
                <a:spLocks noChangeShapeType="1"/>
              </p:cNvSpPr>
              <p:nvPr/>
            </p:nvSpPr>
            <p:spPr bwMode="auto">
              <a:xfrm>
                <a:off x="-110" y="35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1" name="Line 761"/>
              <p:cNvSpPr>
                <a:spLocks noChangeShapeType="1"/>
              </p:cNvSpPr>
              <p:nvPr/>
            </p:nvSpPr>
            <p:spPr bwMode="auto">
              <a:xfrm>
                <a:off x="-110" y="35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2" name="Line 762"/>
              <p:cNvSpPr>
                <a:spLocks noChangeShapeType="1"/>
              </p:cNvSpPr>
              <p:nvPr/>
            </p:nvSpPr>
            <p:spPr bwMode="auto">
              <a:xfrm>
                <a:off x="-110" y="34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3" name="Line 763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4" name="Line 764"/>
              <p:cNvSpPr>
                <a:spLocks noChangeShapeType="1"/>
              </p:cNvSpPr>
              <p:nvPr/>
            </p:nvSpPr>
            <p:spPr bwMode="auto">
              <a:xfrm>
                <a:off x="-110" y="33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5" name="Line 765"/>
              <p:cNvSpPr>
                <a:spLocks noChangeShapeType="1"/>
              </p:cNvSpPr>
              <p:nvPr/>
            </p:nvSpPr>
            <p:spPr bwMode="auto">
              <a:xfrm>
                <a:off x="-110" y="33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6" name="Line 766"/>
              <p:cNvSpPr>
                <a:spLocks noChangeShapeType="1"/>
              </p:cNvSpPr>
              <p:nvPr/>
            </p:nvSpPr>
            <p:spPr bwMode="auto">
              <a:xfrm>
                <a:off x="-110" y="32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7" name="Line 767"/>
              <p:cNvSpPr>
                <a:spLocks noChangeShapeType="1"/>
              </p:cNvSpPr>
              <p:nvPr/>
            </p:nvSpPr>
            <p:spPr bwMode="auto">
              <a:xfrm>
                <a:off x="-110" y="32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8" name="Line 768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9" name="Line 769"/>
              <p:cNvSpPr>
                <a:spLocks noChangeShapeType="1"/>
              </p:cNvSpPr>
              <p:nvPr/>
            </p:nvSpPr>
            <p:spPr bwMode="auto">
              <a:xfrm>
                <a:off x="-110" y="312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0" name="Line 770"/>
              <p:cNvSpPr>
                <a:spLocks noChangeShapeType="1"/>
              </p:cNvSpPr>
              <p:nvPr/>
            </p:nvSpPr>
            <p:spPr bwMode="auto">
              <a:xfrm>
                <a:off x="-110" y="30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1" name="Line 771"/>
              <p:cNvSpPr>
                <a:spLocks noChangeShapeType="1"/>
              </p:cNvSpPr>
              <p:nvPr/>
            </p:nvSpPr>
            <p:spPr bwMode="auto">
              <a:xfrm>
                <a:off x="-110" y="30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2" name="Line 772"/>
              <p:cNvSpPr>
                <a:spLocks noChangeShapeType="1"/>
              </p:cNvSpPr>
              <p:nvPr/>
            </p:nvSpPr>
            <p:spPr bwMode="auto">
              <a:xfrm>
                <a:off x="-110" y="29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3" name="Line 773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4" name="Line 774"/>
              <p:cNvSpPr>
                <a:spLocks noChangeShapeType="1"/>
              </p:cNvSpPr>
              <p:nvPr/>
            </p:nvSpPr>
            <p:spPr bwMode="auto">
              <a:xfrm>
                <a:off x="-110" y="28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5" name="Line 775"/>
              <p:cNvSpPr>
                <a:spLocks noChangeShapeType="1"/>
              </p:cNvSpPr>
              <p:nvPr/>
            </p:nvSpPr>
            <p:spPr bwMode="auto">
              <a:xfrm>
                <a:off x="-110" y="28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6" name="Line 776"/>
              <p:cNvSpPr>
                <a:spLocks noChangeShapeType="1"/>
              </p:cNvSpPr>
              <p:nvPr/>
            </p:nvSpPr>
            <p:spPr bwMode="auto">
              <a:xfrm>
                <a:off x="-110" y="27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7" name="Line 777"/>
              <p:cNvSpPr>
                <a:spLocks noChangeShapeType="1"/>
              </p:cNvSpPr>
              <p:nvPr/>
            </p:nvSpPr>
            <p:spPr bwMode="auto">
              <a:xfrm>
                <a:off x="-110" y="27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8" name="Line 778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9" name="Line 779"/>
              <p:cNvSpPr>
                <a:spLocks noChangeShapeType="1"/>
              </p:cNvSpPr>
              <p:nvPr/>
            </p:nvSpPr>
            <p:spPr bwMode="auto">
              <a:xfrm>
                <a:off x="-110" y="26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0" name="Line 780"/>
              <p:cNvSpPr>
                <a:spLocks noChangeShapeType="1"/>
              </p:cNvSpPr>
              <p:nvPr/>
            </p:nvSpPr>
            <p:spPr bwMode="auto">
              <a:xfrm>
                <a:off x="-110" y="25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1" name="Line 781"/>
              <p:cNvSpPr>
                <a:spLocks noChangeShapeType="1"/>
              </p:cNvSpPr>
              <p:nvPr/>
            </p:nvSpPr>
            <p:spPr bwMode="auto">
              <a:xfrm>
                <a:off x="-110" y="25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2" name="Line 782"/>
              <p:cNvSpPr>
                <a:spLocks noChangeShapeType="1"/>
              </p:cNvSpPr>
              <p:nvPr/>
            </p:nvSpPr>
            <p:spPr bwMode="auto">
              <a:xfrm>
                <a:off x="-110" y="24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3" name="Line 783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4" name="Line 784"/>
              <p:cNvSpPr>
                <a:spLocks noChangeShapeType="1"/>
              </p:cNvSpPr>
              <p:nvPr/>
            </p:nvSpPr>
            <p:spPr bwMode="auto">
              <a:xfrm>
                <a:off x="-110" y="23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5" name="Line 785"/>
              <p:cNvSpPr>
                <a:spLocks noChangeShapeType="1"/>
              </p:cNvSpPr>
              <p:nvPr/>
            </p:nvSpPr>
            <p:spPr bwMode="auto">
              <a:xfrm>
                <a:off x="-110" y="23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6" name="Line 786"/>
              <p:cNvSpPr>
                <a:spLocks noChangeShapeType="1"/>
              </p:cNvSpPr>
              <p:nvPr/>
            </p:nvSpPr>
            <p:spPr bwMode="auto">
              <a:xfrm>
                <a:off x="-110" y="22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7" name="Line 787"/>
              <p:cNvSpPr>
                <a:spLocks noChangeShapeType="1"/>
              </p:cNvSpPr>
              <p:nvPr/>
            </p:nvSpPr>
            <p:spPr bwMode="auto">
              <a:xfrm>
                <a:off x="-110" y="22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8" name="Line 788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9" name="Line 789"/>
              <p:cNvSpPr>
                <a:spLocks noChangeShapeType="1"/>
              </p:cNvSpPr>
              <p:nvPr/>
            </p:nvSpPr>
            <p:spPr bwMode="auto">
              <a:xfrm>
                <a:off x="-110" y="21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0" name="Line 790"/>
              <p:cNvSpPr>
                <a:spLocks noChangeShapeType="1"/>
              </p:cNvSpPr>
              <p:nvPr/>
            </p:nvSpPr>
            <p:spPr bwMode="auto">
              <a:xfrm>
                <a:off x="-110" y="20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1" name="Line 791"/>
              <p:cNvSpPr>
                <a:spLocks noChangeShapeType="1"/>
              </p:cNvSpPr>
              <p:nvPr/>
            </p:nvSpPr>
            <p:spPr bwMode="auto">
              <a:xfrm>
                <a:off x="-110" y="20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2" name="Line 792"/>
              <p:cNvSpPr>
                <a:spLocks noChangeShapeType="1"/>
              </p:cNvSpPr>
              <p:nvPr/>
            </p:nvSpPr>
            <p:spPr bwMode="auto">
              <a:xfrm>
                <a:off x="-110" y="19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3" name="Line 793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4" name="Line 794"/>
              <p:cNvSpPr>
                <a:spLocks noChangeShapeType="1"/>
              </p:cNvSpPr>
              <p:nvPr/>
            </p:nvSpPr>
            <p:spPr bwMode="auto">
              <a:xfrm>
                <a:off x="-110" y="18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5" name="Line 795"/>
              <p:cNvSpPr>
                <a:spLocks noChangeShapeType="1"/>
              </p:cNvSpPr>
              <p:nvPr/>
            </p:nvSpPr>
            <p:spPr bwMode="auto">
              <a:xfrm>
                <a:off x="-110" y="18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6" name="Line 796"/>
              <p:cNvSpPr>
                <a:spLocks noChangeShapeType="1"/>
              </p:cNvSpPr>
              <p:nvPr/>
            </p:nvSpPr>
            <p:spPr bwMode="auto">
              <a:xfrm>
                <a:off x="-110" y="17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7" name="Line 797"/>
              <p:cNvSpPr>
                <a:spLocks noChangeShapeType="1"/>
              </p:cNvSpPr>
              <p:nvPr/>
            </p:nvSpPr>
            <p:spPr bwMode="auto">
              <a:xfrm>
                <a:off x="-110" y="17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8" name="Line 798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9" name="Line 799"/>
              <p:cNvSpPr>
                <a:spLocks noChangeShapeType="1"/>
              </p:cNvSpPr>
              <p:nvPr/>
            </p:nvSpPr>
            <p:spPr bwMode="auto">
              <a:xfrm>
                <a:off x="-110" y="16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0" name="Line 800"/>
              <p:cNvSpPr>
                <a:spLocks noChangeShapeType="1"/>
              </p:cNvSpPr>
              <p:nvPr/>
            </p:nvSpPr>
            <p:spPr bwMode="auto">
              <a:xfrm>
                <a:off x="-110" y="15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1" name="Line 801"/>
              <p:cNvSpPr>
                <a:spLocks noChangeShapeType="1"/>
              </p:cNvSpPr>
              <p:nvPr/>
            </p:nvSpPr>
            <p:spPr bwMode="auto">
              <a:xfrm>
                <a:off x="-110" y="15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2" name="Line 802"/>
              <p:cNvSpPr>
                <a:spLocks noChangeShapeType="1"/>
              </p:cNvSpPr>
              <p:nvPr/>
            </p:nvSpPr>
            <p:spPr bwMode="auto">
              <a:xfrm>
                <a:off x="-110" y="14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3" name="Line 803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4" name="Line 804"/>
              <p:cNvSpPr>
                <a:spLocks noChangeShapeType="1"/>
              </p:cNvSpPr>
              <p:nvPr/>
            </p:nvSpPr>
            <p:spPr bwMode="auto">
              <a:xfrm>
                <a:off x="-110" y="13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5" name="Line 805"/>
              <p:cNvSpPr>
                <a:spLocks noChangeShapeType="1"/>
              </p:cNvSpPr>
              <p:nvPr/>
            </p:nvSpPr>
            <p:spPr bwMode="auto">
              <a:xfrm>
                <a:off x="-110" y="13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6" name="Line 806"/>
              <p:cNvSpPr>
                <a:spLocks noChangeShapeType="1"/>
              </p:cNvSpPr>
              <p:nvPr/>
            </p:nvSpPr>
            <p:spPr bwMode="auto">
              <a:xfrm>
                <a:off x="-110" y="12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7" name="Line 807"/>
              <p:cNvSpPr>
                <a:spLocks noChangeShapeType="1"/>
              </p:cNvSpPr>
              <p:nvPr/>
            </p:nvSpPr>
            <p:spPr bwMode="auto">
              <a:xfrm>
                <a:off x="-110" y="12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8" name="Line 808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9" name="Line 809"/>
              <p:cNvSpPr>
                <a:spLocks noChangeShapeType="1"/>
              </p:cNvSpPr>
              <p:nvPr/>
            </p:nvSpPr>
            <p:spPr bwMode="auto">
              <a:xfrm>
                <a:off x="-110" y="11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0" name="Line 810"/>
              <p:cNvSpPr>
                <a:spLocks noChangeShapeType="1"/>
              </p:cNvSpPr>
              <p:nvPr/>
            </p:nvSpPr>
            <p:spPr bwMode="auto">
              <a:xfrm>
                <a:off x="-110" y="10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1" name="Line 811"/>
              <p:cNvSpPr>
                <a:spLocks noChangeShapeType="1"/>
              </p:cNvSpPr>
              <p:nvPr/>
            </p:nvSpPr>
            <p:spPr bwMode="auto">
              <a:xfrm>
                <a:off x="-110" y="10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2" name="Line 812"/>
              <p:cNvSpPr>
                <a:spLocks noChangeShapeType="1"/>
              </p:cNvSpPr>
              <p:nvPr/>
            </p:nvSpPr>
            <p:spPr bwMode="auto">
              <a:xfrm>
                <a:off x="-110" y="9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3" name="Line 813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4" name="Line 814"/>
              <p:cNvSpPr>
                <a:spLocks noChangeShapeType="1"/>
              </p:cNvSpPr>
              <p:nvPr/>
            </p:nvSpPr>
            <p:spPr bwMode="auto">
              <a:xfrm>
                <a:off x="-110" y="8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5" name="Line 815"/>
              <p:cNvSpPr>
                <a:spLocks noChangeShapeType="1"/>
              </p:cNvSpPr>
              <p:nvPr/>
            </p:nvSpPr>
            <p:spPr bwMode="auto">
              <a:xfrm>
                <a:off x="-110" y="8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6" name="Line 816"/>
              <p:cNvSpPr>
                <a:spLocks noChangeShapeType="1"/>
              </p:cNvSpPr>
              <p:nvPr/>
            </p:nvSpPr>
            <p:spPr bwMode="auto">
              <a:xfrm>
                <a:off x="-110" y="7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7" name="Line 817"/>
              <p:cNvSpPr>
                <a:spLocks noChangeShapeType="1"/>
              </p:cNvSpPr>
              <p:nvPr/>
            </p:nvSpPr>
            <p:spPr bwMode="auto">
              <a:xfrm>
                <a:off x="-110" y="73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8" name="Line 81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9" name="Line 819"/>
              <p:cNvSpPr>
                <a:spLocks noChangeShapeType="1"/>
              </p:cNvSpPr>
              <p:nvPr/>
            </p:nvSpPr>
            <p:spPr bwMode="auto">
              <a:xfrm flipV="1">
                <a:off x="-110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0" name="Line 820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1" name="Line 821"/>
              <p:cNvSpPr>
                <a:spLocks noChangeShapeType="1"/>
              </p:cNvSpPr>
              <p:nvPr/>
            </p:nvSpPr>
            <p:spPr bwMode="auto">
              <a:xfrm flipV="1">
                <a:off x="388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2" name="Line 822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3" name="Line 823"/>
              <p:cNvSpPr>
                <a:spLocks noChangeShapeType="1"/>
              </p:cNvSpPr>
              <p:nvPr/>
            </p:nvSpPr>
            <p:spPr bwMode="auto">
              <a:xfrm flipV="1">
                <a:off x="88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4" name="Line 824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5" name="Line 825"/>
              <p:cNvSpPr>
                <a:spLocks noChangeShapeType="1"/>
              </p:cNvSpPr>
              <p:nvPr/>
            </p:nvSpPr>
            <p:spPr bwMode="auto">
              <a:xfrm flipV="1">
                <a:off x="138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6" name="Line 826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7" name="Line 827"/>
              <p:cNvSpPr>
                <a:spLocks noChangeShapeType="1"/>
              </p:cNvSpPr>
              <p:nvPr/>
            </p:nvSpPr>
            <p:spPr bwMode="auto">
              <a:xfrm flipV="1">
                <a:off x="1882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8" name="Line 828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9" name="Line 829"/>
              <p:cNvSpPr>
                <a:spLocks noChangeShapeType="1"/>
              </p:cNvSpPr>
              <p:nvPr/>
            </p:nvSpPr>
            <p:spPr bwMode="auto">
              <a:xfrm flipV="1">
                <a:off x="237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0" name="Line 830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1" name="Line 831"/>
              <p:cNvSpPr>
                <a:spLocks noChangeShapeType="1"/>
              </p:cNvSpPr>
              <p:nvPr/>
            </p:nvSpPr>
            <p:spPr bwMode="auto">
              <a:xfrm flipV="1">
                <a:off x="3375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2" name="Line 832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3" name="Line 833"/>
              <p:cNvSpPr>
                <a:spLocks noChangeShapeType="1"/>
              </p:cNvSpPr>
              <p:nvPr/>
            </p:nvSpPr>
            <p:spPr bwMode="auto">
              <a:xfrm flipV="1">
                <a:off x="3873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4" name="Line 834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5" name="Line 835"/>
              <p:cNvSpPr>
                <a:spLocks noChangeShapeType="1"/>
              </p:cNvSpPr>
              <p:nvPr/>
            </p:nvSpPr>
            <p:spPr bwMode="auto">
              <a:xfrm flipV="1">
                <a:off x="4371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6" name="Line 836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7" name="Line 837"/>
              <p:cNvSpPr>
                <a:spLocks noChangeShapeType="1"/>
              </p:cNvSpPr>
              <p:nvPr/>
            </p:nvSpPr>
            <p:spPr bwMode="auto">
              <a:xfrm flipV="1">
                <a:off x="486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8" name="Line 838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9" name="Line 839"/>
              <p:cNvSpPr>
                <a:spLocks noChangeShapeType="1"/>
              </p:cNvSpPr>
              <p:nvPr/>
            </p:nvSpPr>
            <p:spPr bwMode="auto">
              <a:xfrm flipV="1">
                <a:off x="536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0" name="Line 840"/>
              <p:cNvSpPr>
                <a:spLocks noChangeShapeType="1"/>
              </p:cNvSpPr>
              <p:nvPr/>
            </p:nvSpPr>
            <p:spPr bwMode="auto">
              <a:xfrm flipV="1">
                <a:off x="58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1" name="Line 841"/>
              <p:cNvSpPr>
                <a:spLocks noChangeShapeType="1"/>
              </p:cNvSpPr>
              <p:nvPr/>
            </p:nvSpPr>
            <p:spPr bwMode="auto">
              <a:xfrm flipV="1">
                <a:off x="586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2" name="Line 842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3" name="Line 843"/>
              <p:cNvSpPr>
                <a:spLocks noChangeShapeType="1"/>
              </p:cNvSpPr>
              <p:nvPr/>
            </p:nvSpPr>
            <p:spPr bwMode="auto">
              <a:xfrm>
                <a:off x="2857" y="367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4" name="Line 844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5" name="Line 845"/>
              <p:cNvSpPr>
                <a:spLocks noChangeShapeType="1"/>
              </p:cNvSpPr>
              <p:nvPr/>
            </p:nvSpPr>
            <p:spPr bwMode="auto">
              <a:xfrm>
                <a:off x="2857" y="342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6" name="Line 846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7" name="Line 847"/>
              <p:cNvSpPr>
                <a:spLocks noChangeShapeType="1"/>
              </p:cNvSpPr>
              <p:nvPr/>
            </p:nvSpPr>
            <p:spPr bwMode="auto">
              <a:xfrm>
                <a:off x="2857" y="317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8" name="Line 848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9" name="Line 849"/>
              <p:cNvSpPr>
                <a:spLocks noChangeShapeType="1"/>
              </p:cNvSpPr>
              <p:nvPr/>
            </p:nvSpPr>
            <p:spPr bwMode="auto">
              <a:xfrm>
                <a:off x="2857" y="2926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0" name="Line 850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1" name="Line 851"/>
              <p:cNvSpPr>
                <a:spLocks noChangeShapeType="1"/>
              </p:cNvSpPr>
              <p:nvPr/>
            </p:nvSpPr>
            <p:spPr bwMode="auto">
              <a:xfrm>
                <a:off x="2857" y="2677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2" name="Line 852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3" name="Line 853"/>
              <p:cNvSpPr>
                <a:spLocks noChangeShapeType="1"/>
              </p:cNvSpPr>
              <p:nvPr/>
            </p:nvSpPr>
            <p:spPr bwMode="auto">
              <a:xfrm>
                <a:off x="2857" y="2428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4" name="Line 854"/>
              <p:cNvSpPr>
                <a:spLocks noChangeShapeType="1"/>
              </p:cNvSpPr>
              <p:nvPr/>
            </p:nvSpPr>
            <p:spPr bwMode="auto">
              <a:xfrm>
                <a:off x="-121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5" name="Line 855"/>
              <p:cNvSpPr>
                <a:spLocks noChangeShapeType="1"/>
              </p:cNvSpPr>
              <p:nvPr/>
            </p:nvSpPr>
            <p:spPr bwMode="auto">
              <a:xfrm>
                <a:off x="2857" y="1930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6" name="Line 856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7" name="Line 857"/>
              <p:cNvSpPr>
                <a:spLocks noChangeShapeType="1"/>
              </p:cNvSpPr>
              <p:nvPr/>
            </p:nvSpPr>
            <p:spPr bwMode="auto">
              <a:xfrm>
                <a:off x="2857" y="1681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8" name="Line 858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9" name="Line 859"/>
              <p:cNvSpPr>
                <a:spLocks noChangeShapeType="1"/>
              </p:cNvSpPr>
              <p:nvPr/>
            </p:nvSpPr>
            <p:spPr bwMode="auto">
              <a:xfrm>
                <a:off x="2857" y="1432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0" name="Line 860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1" name="Line 861"/>
              <p:cNvSpPr>
                <a:spLocks noChangeShapeType="1"/>
              </p:cNvSpPr>
              <p:nvPr/>
            </p:nvSpPr>
            <p:spPr bwMode="auto">
              <a:xfrm>
                <a:off x="2857" y="118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2" name="Line 862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3" name="Line 863"/>
              <p:cNvSpPr>
                <a:spLocks noChangeShapeType="1"/>
              </p:cNvSpPr>
              <p:nvPr/>
            </p:nvSpPr>
            <p:spPr bwMode="auto">
              <a:xfrm>
                <a:off x="2857" y="93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4" name="Line 864"/>
              <p:cNvSpPr>
                <a:spLocks noChangeShapeType="1"/>
              </p:cNvSpPr>
              <p:nvPr/>
            </p:nvSpPr>
            <p:spPr bwMode="auto">
              <a:xfrm>
                <a:off x="-110" y="68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5" name="Line 865"/>
              <p:cNvSpPr>
                <a:spLocks noChangeShapeType="1"/>
              </p:cNvSpPr>
              <p:nvPr/>
            </p:nvSpPr>
            <p:spPr bwMode="auto">
              <a:xfrm>
                <a:off x="2857" y="68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6" name="Line 866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19050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7" name="Freeform 867"/>
              <p:cNvSpPr>
                <a:spLocks/>
              </p:cNvSpPr>
              <p:nvPr/>
            </p:nvSpPr>
            <p:spPr bwMode="auto">
              <a:xfrm>
                <a:off x="5864" y="2161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0 w 36"/>
                  <a:gd name="T3" fmla="*/ 0 h 36"/>
                  <a:gd name="T4" fmla="*/ 36 w 36"/>
                  <a:gd name="T5" fmla="*/ 18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0" y="0"/>
                    </a:lnTo>
                    <a:lnTo>
                      <a:pt x="36" y="18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8" name="Line 86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9" name="Freeform 869"/>
              <p:cNvSpPr>
                <a:spLocks/>
              </p:cNvSpPr>
              <p:nvPr/>
            </p:nvSpPr>
            <p:spPr bwMode="auto">
              <a:xfrm>
                <a:off x="2859" y="649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36 w 36"/>
                  <a:gd name="T3" fmla="*/ 36 h 36"/>
                  <a:gd name="T4" fmla="*/ 18 w 36"/>
                  <a:gd name="T5" fmla="*/ 0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36" y="36"/>
                    </a:lnTo>
                    <a:lnTo>
                      <a:pt x="1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50" name="Line 871"/>
              <p:cNvSpPr>
                <a:spLocks noChangeShapeType="1"/>
              </p:cNvSpPr>
              <p:nvPr/>
            </p:nvSpPr>
            <p:spPr bwMode="auto">
              <a:xfrm flipV="1">
                <a:off x="-110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51" name="Rectangle 872"/>
              <p:cNvSpPr>
                <a:spLocks noChangeArrowheads="1"/>
              </p:cNvSpPr>
              <p:nvPr/>
            </p:nvSpPr>
            <p:spPr bwMode="auto">
              <a:xfrm>
                <a:off x="-173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52" name="Line 873"/>
              <p:cNvSpPr>
                <a:spLocks noChangeShapeType="1"/>
              </p:cNvSpPr>
              <p:nvPr/>
            </p:nvSpPr>
            <p:spPr bwMode="auto">
              <a:xfrm flipV="1">
                <a:off x="388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53" name="Rectangle 874"/>
              <p:cNvSpPr>
                <a:spLocks noChangeArrowheads="1"/>
              </p:cNvSpPr>
              <p:nvPr/>
            </p:nvSpPr>
            <p:spPr bwMode="auto">
              <a:xfrm>
                <a:off x="326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54" name="Line 875"/>
              <p:cNvSpPr>
                <a:spLocks noChangeShapeType="1"/>
              </p:cNvSpPr>
              <p:nvPr/>
            </p:nvSpPr>
            <p:spPr bwMode="auto">
              <a:xfrm flipV="1">
                <a:off x="88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55" name="Rectangle 876"/>
              <p:cNvSpPr>
                <a:spLocks noChangeArrowheads="1"/>
              </p:cNvSpPr>
              <p:nvPr/>
            </p:nvSpPr>
            <p:spPr bwMode="auto">
              <a:xfrm>
                <a:off x="824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56" name="Line 877"/>
              <p:cNvSpPr>
                <a:spLocks noChangeShapeType="1"/>
              </p:cNvSpPr>
              <p:nvPr/>
            </p:nvSpPr>
            <p:spPr bwMode="auto">
              <a:xfrm flipV="1">
                <a:off x="138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57" name="Rectangle 878"/>
              <p:cNvSpPr>
                <a:spLocks noChangeArrowheads="1"/>
              </p:cNvSpPr>
              <p:nvPr/>
            </p:nvSpPr>
            <p:spPr bwMode="auto">
              <a:xfrm>
                <a:off x="1322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58" name="Line 879"/>
              <p:cNvSpPr>
                <a:spLocks noChangeShapeType="1"/>
              </p:cNvSpPr>
              <p:nvPr/>
            </p:nvSpPr>
            <p:spPr bwMode="auto">
              <a:xfrm flipV="1">
                <a:off x="1882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59" name="Rectangle 880"/>
              <p:cNvSpPr>
                <a:spLocks noChangeArrowheads="1"/>
              </p:cNvSpPr>
              <p:nvPr/>
            </p:nvSpPr>
            <p:spPr bwMode="auto">
              <a:xfrm>
                <a:off x="1820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60" name="Line 881"/>
              <p:cNvSpPr>
                <a:spLocks noChangeShapeType="1"/>
              </p:cNvSpPr>
              <p:nvPr/>
            </p:nvSpPr>
            <p:spPr bwMode="auto">
              <a:xfrm flipV="1">
                <a:off x="237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61" name="Rectangle 882"/>
              <p:cNvSpPr>
                <a:spLocks noChangeArrowheads="1"/>
              </p:cNvSpPr>
              <p:nvPr/>
            </p:nvSpPr>
            <p:spPr bwMode="auto">
              <a:xfrm>
                <a:off x="2319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62" name="Line 883"/>
              <p:cNvSpPr>
                <a:spLocks noChangeShapeType="1"/>
              </p:cNvSpPr>
              <p:nvPr/>
            </p:nvSpPr>
            <p:spPr bwMode="auto">
              <a:xfrm flipV="1">
                <a:off x="3375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63" name="Rectangle 884"/>
              <p:cNvSpPr>
                <a:spLocks noChangeArrowheads="1"/>
              </p:cNvSpPr>
              <p:nvPr/>
            </p:nvSpPr>
            <p:spPr bwMode="auto">
              <a:xfrm>
                <a:off x="3338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64" name="Line 885"/>
              <p:cNvSpPr>
                <a:spLocks noChangeShapeType="1"/>
              </p:cNvSpPr>
              <p:nvPr/>
            </p:nvSpPr>
            <p:spPr bwMode="auto">
              <a:xfrm flipV="1">
                <a:off x="3873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65" name="Rectangle 886"/>
              <p:cNvSpPr>
                <a:spLocks noChangeArrowheads="1"/>
              </p:cNvSpPr>
              <p:nvPr/>
            </p:nvSpPr>
            <p:spPr bwMode="auto">
              <a:xfrm>
                <a:off x="3836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66" name="Line 887"/>
              <p:cNvSpPr>
                <a:spLocks noChangeShapeType="1"/>
              </p:cNvSpPr>
              <p:nvPr/>
            </p:nvSpPr>
            <p:spPr bwMode="auto">
              <a:xfrm flipV="1">
                <a:off x="4371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67" name="Rectangle 888"/>
              <p:cNvSpPr>
                <a:spLocks noChangeArrowheads="1"/>
              </p:cNvSpPr>
              <p:nvPr/>
            </p:nvSpPr>
            <p:spPr bwMode="auto">
              <a:xfrm>
                <a:off x="4335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68" name="Line 889"/>
              <p:cNvSpPr>
                <a:spLocks noChangeShapeType="1"/>
              </p:cNvSpPr>
              <p:nvPr/>
            </p:nvSpPr>
            <p:spPr bwMode="auto">
              <a:xfrm flipV="1">
                <a:off x="486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69" name="Rectangle 890"/>
              <p:cNvSpPr>
                <a:spLocks noChangeArrowheads="1"/>
              </p:cNvSpPr>
              <p:nvPr/>
            </p:nvSpPr>
            <p:spPr bwMode="auto">
              <a:xfrm>
                <a:off x="4833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70" name="Line 891"/>
              <p:cNvSpPr>
                <a:spLocks noChangeShapeType="1"/>
              </p:cNvSpPr>
              <p:nvPr/>
            </p:nvSpPr>
            <p:spPr bwMode="auto">
              <a:xfrm flipV="1">
                <a:off x="536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71" name="Rectangle 892"/>
              <p:cNvSpPr>
                <a:spLocks noChangeArrowheads="1"/>
              </p:cNvSpPr>
              <p:nvPr/>
            </p:nvSpPr>
            <p:spPr bwMode="auto">
              <a:xfrm>
                <a:off x="5331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72" name="Line 893"/>
              <p:cNvSpPr>
                <a:spLocks noChangeShapeType="1"/>
              </p:cNvSpPr>
              <p:nvPr/>
            </p:nvSpPr>
            <p:spPr bwMode="auto">
              <a:xfrm flipV="1">
                <a:off x="586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73" name="Rectangle 894"/>
              <p:cNvSpPr>
                <a:spLocks noChangeArrowheads="1"/>
              </p:cNvSpPr>
              <p:nvPr/>
            </p:nvSpPr>
            <p:spPr bwMode="auto">
              <a:xfrm>
                <a:off x="5829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2774" name="Line 895"/>
              <p:cNvSpPr>
                <a:spLocks noChangeShapeType="1"/>
              </p:cNvSpPr>
              <p:nvPr/>
            </p:nvSpPr>
            <p:spPr bwMode="auto">
              <a:xfrm>
                <a:off x="2848" y="367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75" name="Rectangle 896"/>
              <p:cNvSpPr>
                <a:spLocks noChangeArrowheads="1"/>
              </p:cNvSpPr>
              <p:nvPr/>
            </p:nvSpPr>
            <p:spPr bwMode="auto">
              <a:xfrm>
                <a:off x="2700" y="3639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22553" name="Line 898"/>
            <p:cNvSpPr>
              <a:spLocks noChangeShapeType="1"/>
            </p:cNvSpPr>
            <p:nvPr/>
          </p:nvSpPr>
          <p:spPr bwMode="auto">
            <a:xfrm>
              <a:off x="2848" y="342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Rectangle 899"/>
            <p:cNvSpPr>
              <a:spLocks noChangeArrowheads="1"/>
            </p:cNvSpPr>
            <p:nvPr/>
          </p:nvSpPr>
          <p:spPr bwMode="auto">
            <a:xfrm>
              <a:off x="2700" y="3390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55" name="Line 900"/>
            <p:cNvSpPr>
              <a:spLocks noChangeShapeType="1"/>
            </p:cNvSpPr>
            <p:nvPr/>
          </p:nvSpPr>
          <p:spPr bwMode="auto">
            <a:xfrm>
              <a:off x="2848" y="317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Rectangle 901"/>
            <p:cNvSpPr>
              <a:spLocks noChangeArrowheads="1"/>
            </p:cNvSpPr>
            <p:nvPr/>
          </p:nvSpPr>
          <p:spPr bwMode="auto">
            <a:xfrm>
              <a:off x="2700" y="3141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57" name="Line 902"/>
            <p:cNvSpPr>
              <a:spLocks noChangeShapeType="1"/>
            </p:cNvSpPr>
            <p:nvPr/>
          </p:nvSpPr>
          <p:spPr bwMode="auto">
            <a:xfrm>
              <a:off x="2848" y="2926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8" name="Rectangle 903"/>
            <p:cNvSpPr>
              <a:spLocks noChangeArrowheads="1"/>
            </p:cNvSpPr>
            <p:nvPr/>
          </p:nvSpPr>
          <p:spPr bwMode="auto">
            <a:xfrm>
              <a:off x="2700" y="2892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59" name="Line 904"/>
            <p:cNvSpPr>
              <a:spLocks noChangeShapeType="1"/>
            </p:cNvSpPr>
            <p:nvPr/>
          </p:nvSpPr>
          <p:spPr bwMode="auto">
            <a:xfrm>
              <a:off x="2848" y="2677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Rectangle 905"/>
            <p:cNvSpPr>
              <a:spLocks noChangeArrowheads="1"/>
            </p:cNvSpPr>
            <p:nvPr/>
          </p:nvSpPr>
          <p:spPr bwMode="auto">
            <a:xfrm>
              <a:off x="2700" y="2643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61" name="Line 906"/>
            <p:cNvSpPr>
              <a:spLocks noChangeShapeType="1"/>
            </p:cNvSpPr>
            <p:nvPr/>
          </p:nvSpPr>
          <p:spPr bwMode="auto">
            <a:xfrm>
              <a:off x="2848" y="2428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2" name="Rectangle 907"/>
            <p:cNvSpPr>
              <a:spLocks noChangeArrowheads="1"/>
            </p:cNvSpPr>
            <p:nvPr/>
          </p:nvSpPr>
          <p:spPr bwMode="auto">
            <a:xfrm>
              <a:off x="2700" y="2395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63" name="Line 908"/>
            <p:cNvSpPr>
              <a:spLocks noChangeShapeType="1"/>
            </p:cNvSpPr>
            <p:nvPr/>
          </p:nvSpPr>
          <p:spPr bwMode="auto">
            <a:xfrm>
              <a:off x="2848" y="1930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4" name="Rectangle 909"/>
            <p:cNvSpPr>
              <a:spLocks noChangeArrowheads="1"/>
            </p:cNvSpPr>
            <p:nvPr/>
          </p:nvSpPr>
          <p:spPr bwMode="auto">
            <a:xfrm>
              <a:off x="2745" y="1897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65" name="Line 910"/>
            <p:cNvSpPr>
              <a:spLocks noChangeShapeType="1"/>
            </p:cNvSpPr>
            <p:nvPr/>
          </p:nvSpPr>
          <p:spPr bwMode="auto">
            <a:xfrm>
              <a:off x="2848" y="1681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6" name="Rectangle 911"/>
            <p:cNvSpPr>
              <a:spLocks noChangeArrowheads="1"/>
            </p:cNvSpPr>
            <p:nvPr/>
          </p:nvSpPr>
          <p:spPr bwMode="auto">
            <a:xfrm>
              <a:off x="2745" y="1648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67" name="Line 912"/>
            <p:cNvSpPr>
              <a:spLocks noChangeShapeType="1"/>
            </p:cNvSpPr>
            <p:nvPr/>
          </p:nvSpPr>
          <p:spPr bwMode="auto">
            <a:xfrm>
              <a:off x="2848" y="1432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Rectangle 913"/>
            <p:cNvSpPr>
              <a:spLocks noChangeArrowheads="1"/>
            </p:cNvSpPr>
            <p:nvPr/>
          </p:nvSpPr>
          <p:spPr bwMode="auto">
            <a:xfrm>
              <a:off x="2745" y="1399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69" name="Line 914"/>
            <p:cNvSpPr>
              <a:spLocks noChangeShapeType="1"/>
            </p:cNvSpPr>
            <p:nvPr/>
          </p:nvSpPr>
          <p:spPr bwMode="auto">
            <a:xfrm>
              <a:off x="2848" y="1183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0" name="Rectangle 915"/>
            <p:cNvSpPr>
              <a:spLocks noChangeArrowheads="1"/>
            </p:cNvSpPr>
            <p:nvPr/>
          </p:nvSpPr>
          <p:spPr bwMode="auto">
            <a:xfrm>
              <a:off x="2745" y="1150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71" name="Line 916"/>
            <p:cNvSpPr>
              <a:spLocks noChangeShapeType="1"/>
            </p:cNvSpPr>
            <p:nvPr/>
          </p:nvSpPr>
          <p:spPr bwMode="auto">
            <a:xfrm>
              <a:off x="2848" y="93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2" name="Rectangle 917"/>
            <p:cNvSpPr>
              <a:spLocks noChangeArrowheads="1"/>
            </p:cNvSpPr>
            <p:nvPr/>
          </p:nvSpPr>
          <p:spPr bwMode="auto">
            <a:xfrm>
              <a:off x="2745" y="901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73" name="Line 918"/>
            <p:cNvSpPr>
              <a:spLocks noChangeShapeType="1"/>
            </p:cNvSpPr>
            <p:nvPr/>
          </p:nvSpPr>
          <p:spPr bwMode="auto">
            <a:xfrm>
              <a:off x="2848" y="68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4" name="Rectangle 919"/>
            <p:cNvSpPr>
              <a:spLocks noChangeArrowheads="1"/>
            </p:cNvSpPr>
            <p:nvPr/>
          </p:nvSpPr>
          <p:spPr bwMode="auto">
            <a:xfrm>
              <a:off x="2745" y="653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6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75" name="Rectangle 920"/>
            <p:cNvSpPr>
              <a:spLocks noChangeArrowheads="1"/>
            </p:cNvSpPr>
            <p:nvPr/>
          </p:nvSpPr>
          <p:spPr bwMode="auto">
            <a:xfrm>
              <a:off x="5795" y="2047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x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2576" name="Rectangle 921"/>
            <p:cNvSpPr>
              <a:spLocks noChangeArrowheads="1"/>
            </p:cNvSpPr>
            <p:nvPr/>
          </p:nvSpPr>
          <p:spPr bwMode="auto">
            <a:xfrm>
              <a:off x="2936" y="653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y</a:t>
              </a:r>
              <a:endParaRPr lang="en-US">
                <a:solidFill>
                  <a:srgbClr val="990033"/>
                </a:solidFill>
              </a:endParaRPr>
            </a:p>
          </p:txBody>
        </p:sp>
      </p:grpSp>
      <p:sp>
        <p:nvSpPr>
          <p:cNvPr id="22533" name="Freeform 231"/>
          <p:cNvSpPr>
            <a:spLocks/>
          </p:cNvSpPr>
          <p:nvPr/>
        </p:nvSpPr>
        <p:spPr bwMode="auto">
          <a:xfrm>
            <a:off x="3122613" y="4094163"/>
            <a:ext cx="3044825" cy="1433512"/>
          </a:xfrm>
          <a:custGeom>
            <a:avLst/>
            <a:gdLst>
              <a:gd name="T0" fmla="*/ 37 w 2449"/>
              <a:gd name="T1" fmla="*/ 91 h 1507"/>
              <a:gd name="T2" fmla="*/ 82 w 2449"/>
              <a:gd name="T3" fmla="*/ 195 h 1507"/>
              <a:gd name="T4" fmla="*/ 126 w 2449"/>
              <a:gd name="T5" fmla="*/ 297 h 1507"/>
              <a:gd name="T6" fmla="*/ 171 w 2449"/>
              <a:gd name="T7" fmla="*/ 393 h 1507"/>
              <a:gd name="T8" fmla="*/ 216 w 2449"/>
              <a:gd name="T9" fmla="*/ 486 h 1507"/>
              <a:gd name="T10" fmla="*/ 261 w 2449"/>
              <a:gd name="T11" fmla="*/ 575 h 1507"/>
              <a:gd name="T12" fmla="*/ 306 w 2449"/>
              <a:gd name="T13" fmla="*/ 659 h 1507"/>
              <a:gd name="T14" fmla="*/ 350 w 2449"/>
              <a:gd name="T15" fmla="*/ 740 h 1507"/>
              <a:gd name="T16" fmla="*/ 395 w 2449"/>
              <a:gd name="T17" fmla="*/ 817 h 1507"/>
              <a:gd name="T18" fmla="*/ 440 w 2449"/>
              <a:gd name="T19" fmla="*/ 889 h 1507"/>
              <a:gd name="T20" fmla="*/ 485 w 2449"/>
              <a:gd name="T21" fmla="*/ 958 h 1507"/>
              <a:gd name="T22" fmla="*/ 529 w 2449"/>
              <a:gd name="T23" fmla="*/ 1023 h 1507"/>
              <a:gd name="T24" fmla="*/ 574 w 2449"/>
              <a:gd name="T25" fmla="*/ 1083 h 1507"/>
              <a:gd name="T26" fmla="*/ 619 w 2449"/>
              <a:gd name="T27" fmla="*/ 1140 h 1507"/>
              <a:gd name="T28" fmla="*/ 664 w 2449"/>
              <a:gd name="T29" fmla="*/ 1192 h 1507"/>
              <a:gd name="T30" fmla="*/ 709 w 2449"/>
              <a:gd name="T31" fmla="*/ 1240 h 1507"/>
              <a:gd name="T32" fmla="*/ 754 w 2449"/>
              <a:gd name="T33" fmla="*/ 1285 h 1507"/>
              <a:gd name="T34" fmla="*/ 798 w 2449"/>
              <a:gd name="T35" fmla="*/ 1325 h 1507"/>
              <a:gd name="T36" fmla="*/ 843 w 2449"/>
              <a:gd name="T37" fmla="*/ 1361 h 1507"/>
              <a:gd name="T38" fmla="*/ 888 w 2449"/>
              <a:gd name="T39" fmla="*/ 1393 h 1507"/>
              <a:gd name="T40" fmla="*/ 933 w 2449"/>
              <a:gd name="T41" fmla="*/ 1422 h 1507"/>
              <a:gd name="T42" fmla="*/ 978 w 2449"/>
              <a:gd name="T43" fmla="*/ 1446 h 1507"/>
              <a:gd name="T44" fmla="*/ 1023 w 2449"/>
              <a:gd name="T45" fmla="*/ 1466 h 1507"/>
              <a:gd name="T46" fmla="*/ 1067 w 2449"/>
              <a:gd name="T47" fmla="*/ 1482 h 1507"/>
              <a:gd name="T48" fmla="*/ 1112 w 2449"/>
              <a:gd name="T49" fmla="*/ 1494 h 1507"/>
              <a:gd name="T50" fmla="*/ 1157 w 2449"/>
              <a:gd name="T51" fmla="*/ 1503 h 1507"/>
              <a:gd name="T52" fmla="*/ 1202 w 2449"/>
              <a:gd name="T53" fmla="*/ 1507 h 1507"/>
              <a:gd name="T54" fmla="*/ 1246 w 2449"/>
              <a:gd name="T55" fmla="*/ 1507 h 1507"/>
              <a:gd name="T56" fmla="*/ 1291 w 2449"/>
              <a:gd name="T57" fmla="*/ 1503 h 1507"/>
              <a:gd name="T58" fmla="*/ 1336 w 2449"/>
              <a:gd name="T59" fmla="*/ 1494 h 1507"/>
              <a:gd name="T60" fmla="*/ 1381 w 2449"/>
              <a:gd name="T61" fmla="*/ 1482 h 1507"/>
              <a:gd name="T62" fmla="*/ 1426 w 2449"/>
              <a:gd name="T63" fmla="*/ 1466 h 1507"/>
              <a:gd name="T64" fmla="*/ 1470 w 2449"/>
              <a:gd name="T65" fmla="*/ 1446 h 1507"/>
              <a:gd name="T66" fmla="*/ 1515 w 2449"/>
              <a:gd name="T67" fmla="*/ 1422 h 1507"/>
              <a:gd name="T68" fmla="*/ 1560 w 2449"/>
              <a:gd name="T69" fmla="*/ 1393 h 1507"/>
              <a:gd name="T70" fmla="*/ 1605 w 2449"/>
              <a:gd name="T71" fmla="*/ 1361 h 1507"/>
              <a:gd name="T72" fmla="*/ 1650 w 2449"/>
              <a:gd name="T73" fmla="*/ 1325 h 1507"/>
              <a:gd name="T74" fmla="*/ 1695 w 2449"/>
              <a:gd name="T75" fmla="*/ 1285 h 1507"/>
              <a:gd name="T76" fmla="*/ 1739 w 2449"/>
              <a:gd name="T77" fmla="*/ 1240 h 1507"/>
              <a:gd name="T78" fmla="*/ 1784 w 2449"/>
              <a:gd name="T79" fmla="*/ 1192 h 1507"/>
              <a:gd name="T80" fmla="*/ 1829 w 2449"/>
              <a:gd name="T81" fmla="*/ 1140 h 1507"/>
              <a:gd name="T82" fmla="*/ 1874 w 2449"/>
              <a:gd name="T83" fmla="*/ 1083 h 1507"/>
              <a:gd name="T84" fmla="*/ 1918 w 2449"/>
              <a:gd name="T85" fmla="*/ 1023 h 1507"/>
              <a:gd name="T86" fmla="*/ 1963 w 2449"/>
              <a:gd name="T87" fmla="*/ 958 h 1507"/>
              <a:gd name="T88" fmla="*/ 2008 w 2449"/>
              <a:gd name="T89" fmla="*/ 889 h 1507"/>
              <a:gd name="T90" fmla="*/ 2053 w 2449"/>
              <a:gd name="T91" fmla="*/ 817 h 1507"/>
              <a:gd name="T92" fmla="*/ 2098 w 2449"/>
              <a:gd name="T93" fmla="*/ 740 h 1507"/>
              <a:gd name="T94" fmla="*/ 2143 w 2449"/>
              <a:gd name="T95" fmla="*/ 659 h 1507"/>
              <a:gd name="T96" fmla="*/ 2187 w 2449"/>
              <a:gd name="T97" fmla="*/ 575 h 1507"/>
              <a:gd name="T98" fmla="*/ 2232 w 2449"/>
              <a:gd name="T99" fmla="*/ 486 h 1507"/>
              <a:gd name="T100" fmla="*/ 2277 w 2449"/>
              <a:gd name="T101" fmla="*/ 393 h 1507"/>
              <a:gd name="T102" fmla="*/ 2322 w 2449"/>
              <a:gd name="T103" fmla="*/ 297 h 1507"/>
              <a:gd name="T104" fmla="*/ 2367 w 2449"/>
              <a:gd name="T105" fmla="*/ 195 h 1507"/>
              <a:gd name="T106" fmla="*/ 2411 w 2449"/>
              <a:gd name="T107" fmla="*/ 91 h 1507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449"/>
              <a:gd name="T163" fmla="*/ 0 h 1507"/>
              <a:gd name="T164" fmla="*/ 2449 w 2449"/>
              <a:gd name="T165" fmla="*/ 1507 h 1507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449" h="1507">
                <a:moveTo>
                  <a:pt x="0" y="0"/>
                </a:moveTo>
                <a:lnTo>
                  <a:pt x="7" y="18"/>
                </a:lnTo>
                <a:lnTo>
                  <a:pt x="15" y="37"/>
                </a:lnTo>
                <a:lnTo>
                  <a:pt x="22" y="55"/>
                </a:lnTo>
                <a:lnTo>
                  <a:pt x="29" y="73"/>
                </a:lnTo>
                <a:lnTo>
                  <a:pt x="37" y="91"/>
                </a:lnTo>
                <a:lnTo>
                  <a:pt x="44" y="108"/>
                </a:lnTo>
                <a:lnTo>
                  <a:pt x="52" y="126"/>
                </a:lnTo>
                <a:lnTo>
                  <a:pt x="59" y="144"/>
                </a:lnTo>
                <a:lnTo>
                  <a:pt x="67" y="161"/>
                </a:lnTo>
                <a:lnTo>
                  <a:pt x="74" y="178"/>
                </a:lnTo>
                <a:lnTo>
                  <a:pt x="82" y="195"/>
                </a:lnTo>
                <a:lnTo>
                  <a:pt x="89" y="213"/>
                </a:lnTo>
                <a:lnTo>
                  <a:pt x="96" y="230"/>
                </a:lnTo>
                <a:lnTo>
                  <a:pt x="104" y="246"/>
                </a:lnTo>
                <a:lnTo>
                  <a:pt x="111" y="263"/>
                </a:lnTo>
                <a:lnTo>
                  <a:pt x="119" y="280"/>
                </a:lnTo>
                <a:lnTo>
                  <a:pt x="126" y="297"/>
                </a:lnTo>
                <a:lnTo>
                  <a:pt x="134" y="313"/>
                </a:lnTo>
                <a:lnTo>
                  <a:pt x="141" y="329"/>
                </a:lnTo>
                <a:lnTo>
                  <a:pt x="149" y="345"/>
                </a:lnTo>
                <a:lnTo>
                  <a:pt x="156" y="361"/>
                </a:lnTo>
                <a:lnTo>
                  <a:pt x="164" y="377"/>
                </a:lnTo>
                <a:lnTo>
                  <a:pt x="171" y="393"/>
                </a:lnTo>
                <a:lnTo>
                  <a:pt x="179" y="409"/>
                </a:lnTo>
                <a:lnTo>
                  <a:pt x="186" y="424"/>
                </a:lnTo>
                <a:lnTo>
                  <a:pt x="194" y="440"/>
                </a:lnTo>
                <a:lnTo>
                  <a:pt x="201" y="456"/>
                </a:lnTo>
                <a:lnTo>
                  <a:pt x="208" y="471"/>
                </a:lnTo>
                <a:lnTo>
                  <a:pt x="216" y="486"/>
                </a:lnTo>
                <a:lnTo>
                  <a:pt x="223" y="501"/>
                </a:lnTo>
                <a:lnTo>
                  <a:pt x="231" y="516"/>
                </a:lnTo>
                <a:lnTo>
                  <a:pt x="238" y="531"/>
                </a:lnTo>
                <a:lnTo>
                  <a:pt x="246" y="546"/>
                </a:lnTo>
                <a:lnTo>
                  <a:pt x="253" y="560"/>
                </a:lnTo>
                <a:lnTo>
                  <a:pt x="261" y="575"/>
                </a:lnTo>
                <a:lnTo>
                  <a:pt x="268" y="589"/>
                </a:lnTo>
                <a:lnTo>
                  <a:pt x="276" y="603"/>
                </a:lnTo>
                <a:lnTo>
                  <a:pt x="283" y="618"/>
                </a:lnTo>
                <a:lnTo>
                  <a:pt x="291" y="632"/>
                </a:lnTo>
                <a:lnTo>
                  <a:pt x="298" y="646"/>
                </a:lnTo>
                <a:lnTo>
                  <a:pt x="306" y="659"/>
                </a:lnTo>
                <a:lnTo>
                  <a:pt x="313" y="673"/>
                </a:lnTo>
                <a:lnTo>
                  <a:pt x="321" y="687"/>
                </a:lnTo>
                <a:lnTo>
                  <a:pt x="328" y="700"/>
                </a:lnTo>
                <a:lnTo>
                  <a:pt x="336" y="714"/>
                </a:lnTo>
                <a:lnTo>
                  <a:pt x="343" y="727"/>
                </a:lnTo>
                <a:lnTo>
                  <a:pt x="350" y="740"/>
                </a:lnTo>
                <a:lnTo>
                  <a:pt x="358" y="753"/>
                </a:lnTo>
                <a:lnTo>
                  <a:pt x="365" y="766"/>
                </a:lnTo>
                <a:lnTo>
                  <a:pt x="373" y="779"/>
                </a:lnTo>
                <a:lnTo>
                  <a:pt x="380" y="792"/>
                </a:lnTo>
                <a:lnTo>
                  <a:pt x="388" y="804"/>
                </a:lnTo>
                <a:lnTo>
                  <a:pt x="395" y="817"/>
                </a:lnTo>
                <a:lnTo>
                  <a:pt x="403" y="829"/>
                </a:lnTo>
                <a:lnTo>
                  <a:pt x="410" y="841"/>
                </a:lnTo>
                <a:lnTo>
                  <a:pt x="418" y="853"/>
                </a:lnTo>
                <a:lnTo>
                  <a:pt x="425" y="866"/>
                </a:lnTo>
                <a:lnTo>
                  <a:pt x="433" y="877"/>
                </a:lnTo>
                <a:lnTo>
                  <a:pt x="440" y="889"/>
                </a:lnTo>
                <a:lnTo>
                  <a:pt x="448" y="901"/>
                </a:lnTo>
                <a:lnTo>
                  <a:pt x="455" y="913"/>
                </a:lnTo>
                <a:lnTo>
                  <a:pt x="462" y="924"/>
                </a:lnTo>
                <a:lnTo>
                  <a:pt x="470" y="936"/>
                </a:lnTo>
                <a:lnTo>
                  <a:pt x="477" y="947"/>
                </a:lnTo>
                <a:lnTo>
                  <a:pt x="485" y="958"/>
                </a:lnTo>
                <a:lnTo>
                  <a:pt x="492" y="969"/>
                </a:lnTo>
                <a:lnTo>
                  <a:pt x="500" y="980"/>
                </a:lnTo>
                <a:lnTo>
                  <a:pt x="507" y="991"/>
                </a:lnTo>
                <a:lnTo>
                  <a:pt x="515" y="1002"/>
                </a:lnTo>
                <a:lnTo>
                  <a:pt x="522" y="1012"/>
                </a:lnTo>
                <a:lnTo>
                  <a:pt x="529" y="1023"/>
                </a:lnTo>
                <a:lnTo>
                  <a:pt x="537" y="1033"/>
                </a:lnTo>
                <a:lnTo>
                  <a:pt x="544" y="1043"/>
                </a:lnTo>
                <a:lnTo>
                  <a:pt x="552" y="1053"/>
                </a:lnTo>
                <a:lnTo>
                  <a:pt x="559" y="1063"/>
                </a:lnTo>
                <a:lnTo>
                  <a:pt x="567" y="1073"/>
                </a:lnTo>
                <a:lnTo>
                  <a:pt x="574" y="1083"/>
                </a:lnTo>
                <a:lnTo>
                  <a:pt x="582" y="1093"/>
                </a:lnTo>
                <a:lnTo>
                  <a:pt x="589" y="1102"/>
                </a:lnTo>
                <a:lnTo>
                  <a:pt x="597" y="1112"/>
                </a:lnTo>
                <a:lnTo>
                  <a:pt x="604" y="1121"/>
                </a:lnTo>
                <a:lnTo>
                  <a:pt x="612" y="1130"/>
                </a:lnTo>
                <a:lnTo>
                  <a:pt x="619" y="1140"/>
                </a:lnTo>
                <a:lnTo>
                  <a:pt x="627" y="1149"/>
                </a:lnTo>
                <a:lnTo>
                  <a:pt x="634" y="1158"/>
                </a:lnTo>
                <a:lnTo>
                  <a:pt x="642" y="1166"/>
                </a:lnTo>
                <a:lnTo>
                  <a:pt x="649" y="1175"/>
                </a:lnTo>
                <a:lnTo>
                  <a:pt x="657" y="1183"/>
                </a:lnTo>
                <a:lnTo>
                  <a:pt x="664" y="1192"/>
                </a:lnTo>
                <a:lnTo>
                  <a:pt x="672" y="1200"/>
                </a:lnTo>
                <a:lnTo>
                  <a:pt x="679" y="1209"/>
                </a:lnTo>
                <a:lnTo>
                  <a:pt x="687" y="1216"/>
                </a:lnTo>
                <a:lnTo>
                  <a:pt x="694" y="1225"/>
                </a:lnTo>
                <a:lnTo>
                  <a:pt x="702" y="1233"/>
                </a:lnTo>
                <a:lnTo>
                  <a:pt x="709" y="1240"/>
                </a:lnTo>
                <a:lnTo>
                  <a:pt x="716" y="1248"/>
                </a:lnTo>
                <a:lnTo>
                  <a:pt x="724" y="1255"/>
                </a:lnTo>
                <a:lnTo>
                  <a:pt x="731" y="1263"/>
                </a:lnTo>
                <a:lnTo>
                  <a:pt x="739" y="1270"/>
                </a:lnTo>
                <a:lnTo>
                  <a:pt x="746" y="1278"/>
                </a:lnTo>
                <a:lnTo>
                  <a:pt x="754" y="1285"/>
                </a:lnTo>
                <a:lnTo>
                  <a:pt x="761" y="1292"/>
                </a:lnTo>
                <a:lnTo>
                  <a:pt x="769" y="1299"/>
                </a:lnTo>
                <a:lnTo>
                  <a:pt x="776" y="1305"/>
                </a:lnTo>
                <a:lnTo>
                  <a:pt x="783" y="1312"/>
                </a:lnTo>
                <a:lnTo>
                  <a:pt x="791" y="1318"/>
                </a:lnTo>
                <a:lnTo>
                  <a:pt x="798" y="1325"/>
                </a:lnTo>
                <a:lnTo>
                  <a:pt x="806" y="1332"/>
                </a:lnTo>
                <a:lnTo>
                  <a:pt x="813" y="1338"/>
                </a:lnTo>
                <a:lnTo>
                  <a:pt x="821" y="1344"/>
                </a:lnTo>
                <a:lnTo>
                  <a:pt x="828" y="1350"/>
                </a:lnTo>
                <a:lnTo>
                  <a:pt x="836" y="1356"/>
                </a:lnTo>
                <a:lnTo>
                  <a:pt x="843" y="1361"/>
                </a:lnTo>
                <a:lnTo>
                  <a:pt x="851" y="1367"/>
                </a:lnTo>
                <a:lnTo>
                  <a:pt x="858" y="1372"/>
                </a:lnTo>
                <a:lnTo>
                  <a:pt x="866" y="1378"/>
                </a:lnTo>
                <a:lnTo>
                  <a:pt x="873" y="1383"/>
                </a:lnTo>
                <a:lnTo>
                  <a:pt x="881" y="1389"/>
                </a:lnTo>
                <a:lnTo>
                  <a:pt x="888" y="1393"/>
                </a:lnTo>
                <a:lnTo>
                  <a:pt x="895" y="1399"/>
                </a:lnTo>
                <a:lnTo>
                  <a:pt x="903" y="1404"/>
                </a:lnTo>
                <a:lnTo>
                  <a:pt x="910" y="1408"/>
                </a:lnTo>
                <a:lnTo>
                  <a:pt x="918" y="1413"/>
                </a:lnTo>
                <a:lnTo>
                  <a:pt x="925" y="1417"/>
                </a:lnTo>
                <a:lnTo>
                  <a:pt x="933" y="1422"/>
                </a:lnTo>
                <a:lnTo>
                  <a:pt x="940" y="1426"/>
                </a:lnTo>
                <a:lnTo>
                  <a:pt x="948" y="1430"/>
                </a:lnTo>
                <a:lnTo>
                  <a:pt x="955" y="1434"/>
                </a:lnTo>
                <a:lnTo>
                  <a:pt x="963" y="1438"/>
                </a:lnTo>
                <a:lnTo>
                  <a:pt x="970" y="1442"/>
                </a:lnTo>
                <a:lnTo>
                  <a:pt x="978" y="1446"/>
                </a:lnTo>
                <a:lnTo>
                  <a:pt x="985" y="1450"/>
                </a:lnTo>
                <a:lnTo>
                  <a:pt x="993" y="1453"/>
                </a:lnTo>
                <a:lnTo>
                  <a:pt x="1000" y="1457"/>
                </a:lnTo>
                <a:lnTo>
                  <a:pt x="1008" y="1460"/>
                </a:lnTo>
                <a:lnTo>
                  <a:pt x="1015" y="1463"/>
                </a:lnTo>
                <a:lnTo>
                  <a:pt x="1023" y="1466"/>
                </a:lnTo>
                <a:lnTo>
                  <a:pt x="1030" y="1469"/>
                </a:lnTo>
                <a:lnTo>
                  <a:pt x="1037" y="1472"/>
                </a:lnTo>
                <a:lnTo>
                  <a:pt x="1045" y="1475"/>
                </a:lnTo>
                <a:lnTo>
                  <a:pt x="1052" y="1477"/>
                </a:lnTo>
                <a:lnTo>
                  <a:pt x="1060" y="1480"/>
                </a:lnTo>
                <a:lnTo>
                  <a:pt x="1067" y="1482"/>
                </a:lnTo>
                <a:lnTo>
                  <a:pt x="1075" y="1485"/>
                </a:lnTo>
                <a:lnTo>
                  <a:pt x="1082" y="1487"/>
                </a:lnTo>
                <a:lnTo>
                  <a:pt x="1090" y="1489"/>
                </a:lnTo>
                <a:lnTo>
                  <a:pt x="1097" y="1491"/>
                </a:lnTo>
                <a:lnTo>
                  <a:pt x="1105" y="1493"/>
                </a:lnTo>
                <a:lnTo>
                  <a:pt x="1112" y="1494"/>
                </a:lnTo>
                <a:lnTo>
                  <a:pt x="1120" y="1496"/>
                </a:lnTo>
                <a:lnTo>
                  <a:pt x="1127" y="1498"/>
                </a:lnTo>
                <a:lnTo>
                  <a:pt x="1135" y="1499"/>
                </a:lnTo>
                <a:lnTo>
                  <a:pt x="1142" y="1500"/>
                </a:lnTo>
                <a:lnTo>
                  <a:pt x="1149" y="1501"/>
                </a:lnTo>
                <a:lnTo>
                  <a:pt x="1157" y="1503"/>
                </a:lnTo>
                <a:lnTo>
                  <a:pt x="1164" y="1503"/>
                </a:lnTo>
                <a:lnTo>
                  <a:pt x="1172" y="1504"/>
                </a:lnTo>
                <a:lnTo>
                  <a:pt x="1179" y="1505"/>
                </a:lnTo>
                <a:lnTo>
                  <a:pt x="1187" y="1506"/>
                </a:lnTo>
                <a:lnTo>
                  <a:pt x="1194" y="1506"/>
                </a:lnTo>
                <a:lnTo>
                  <a:pt x="1202" y="1507"/>
                </a:lnTo>
                <a:lnTo>
                  <a:pt x="1209" y="1507"/>
                </a:lnTo>
                <a:lnTo>
                  <a:pt x="1216" y="1507"/>
                </a:lnTo>
                <a:lnTo>
                  <a:pt x="1224" y="1507"/>
                </a:lnTo>
                <a:lnTo>
                  <a:pt x="1231" y="1507"/>
                </a:lnTo>
                <a:lnTo>
                  <a:pt x="1239" y="1507"/>
                </a:lnTo>
                <a:lnTo>
                  <a:pt x="1246" y="1507"/>
                </a:lnTo>
                <a:lnTo>
                  <a:pt x="1254" y="1506"/>
                </a:lnTo>
                <a:lnTo>
                  <a:pt x="1261" y="1506"/>
                </a:lnTo>
                <a:lnTo>
                  <a:pt x="1269" y="1505"/>
                </a:lnTo>
                <a:lnTo>
                  <a:pt x="1276" y="1504"/>
                </a:lnTo>
                <a:lnTo>
                  <a:pt x="1284" y="1503"/>
                </a:lnTo>
                <a:lnTo>
                  <a:pt x="1291" y="1503"/>
                </a:lnTo>
                <a:lnTo>
                  <a:pt x="1299" y="1501"/>
                </a:lnTo>
                <a:lnTo>
                  <a:pt x="1306" y="1500"/>
                </a:lnTo>
                <a:lnTo>
                  <a:pt x="1314" y="1499"/>
                </a:lnTo>
                <a:lnTo>
                  <a:pt x="1321" y="1498"/>
                </a:lnTo>
                <a:lnTo>
                  <a:pt x="1329" y="1496"/>
                </a:lnTo>
                <a:lnTo>
                  <a:pt x="1336" y="1494"/>
                </a:lnTo>
                <a:lnTo>
                  <a:pt x="1344" y="1493"/>
                </a:lnTo>
                <a:lnTo>
                  <a:pt x="1351" y="1491"/>
                </a:lnTo>
                <a:lnTo>
                  <a:pt x="1359" y="1489"/>
                </a:lnTo>
                <a:lnTo>
                  <a:pt x="1366" y="1487"/>
                </a:lnTo>
                <a:lnTo>
                  <a:pt x="1374" y="1485"/>
                </a:lnTo>
                <a:lnTo>
                  <a:pt x="1381" y="1482"/>
                </a:lnTo>
                <a:lnTo>
                  <a:pt x="1389" y="1480"/>
                </a:lnTo>
                <a:lnTo>
                  <a:pt x="1396" y="1477"/>
                </a:lnTo>
                <a:lnTo>
                  <a:pt x="1403" y="1475"/>
                </a:lnTo>
                <a:lnTo>
                  <a:pt x="1411" y="1472"/>
                </a:lnTo>
                <a:lnTo>
                  <a:pt x="1418" y="1469"/>
                </a:lnTo>
                <a:lnTo>
                  <a:pt x="1426" y="1466"/>
                </a:lnTo>
                <a:lnTo>
                  <a:pt x="1433" y="1463"/>
                </a:lnTo>
                <a:lnTo>
                  <a:pt x="1441" y="1460"/>
                </a:lnTo>
                <a:lnTo>
                  <a:pt x="1448" y="1457"/>
                </a:lnTo>
                <a:lnTo>
                  <a:pt x="1456" y="1453"/>
                </a:lnTo>
                <a:lnTo>
                  <a:pt x="1463" y="1450"/>
                </a:lnTo>
                <a:lnTo>
                  <a:pt x="1470" y="1446"/>
                </a:lnTo>
                <a:lnTo>
                  <a:pt x="1478" y="1442"/>
                </a:lnTo>
                <a:lnTo>
                  <a:pt x="1485" y="1438"/>
                </a:lnTo>
                <a:lnTo>
                  <a:pt x="1493" y="1434"/>
                </a:lnTo>
                <a:lnTo>
                  <a:pt x="1500" y="1430"/>
                </a:lnTo>
                <a:lnTo>
                  <a:pt x="1508" y="1426"/>
                </a:lnTo>
                <a:lnTo>
                  <a:pt x="1515" y="1422"/>
                </a:lnTo>
                <a:lnTo>
                  <a:pt x="1523" y="1417"/>
                </a:lnTo>
                <a:lnTo>
                  <a:pt x="1530" y="1413"/>
                </a:lnTo>
                <a:lnTo>
                  <a:pt x="1538" y="1408"/>
                </a:lnTo>
                <a:lnTo>
                  <a:pt x="1545" y="1404"/>
                </a:lnTo>
                <a:lnTo>
                  <a:pt x="1553" y="1399"/>
                </a:lnTo>
                <a:lnTo>
                  <a:pt x="1560" y="1393"/>
                </a:lnTo>
                <a:lnTo>
                  <a:pt x="1567" y="1389"/>
                </a:lnTo>
                <a:lnTo>
                  <a:pt x="1575" y="1383"/>
                </a:lnTo>
                <a:lnTo>
                  <a:pt x="1582" y="1378"/>
                </a:lnTo>
                <a:lnTo>
                  <a:pt x="1590" y="1372"/>
                </a:lnTo>
                <a:lnTo>
                  <a:pt x="1597" y="1367"/>
                </a:lnTo>
                <a:lnTo>
                  <a:pt x="1605" y="1361"/>
                </a:lnTo>
                <a:lnTo>
                  <a:pt x="1612" y="1356"/>
                </a:lnTo>
                <a:lnTo>
                  <a:pt x="1620" y="1350"/>
                </a:lnTo>
                <a:lnTo>
                  <a:pt x="1627" y="1344"/>
                </a:lnTo>
                <a:lnTo>
                  <a:pt x="1635" y="1338"/>
                </a:lnTo>
                <a:lnTo>
                  <a:pt x="1642" y="1332"/>
                </a:lnTo>
                <a:lnTo>
                  <a:pt x="1650" y="1325"/>
                </a:lnTo>
                <a:lnTo>
                  <a:pt x="1657" y="1318"/>
                </a:lnTo>
                <a:lnTo>
                  <a:pt x="1665" y="1312"/>
                </a:lnTo>
                <a:lnTo>
                  <a:pt x="1672" y="1305"/>
                </a:lnTo>
                <a:lnTo>
                  <a:pt x="1680" y="1299"/>
                </a:lnTo>
                <a:lnTo>
                  <a:pt x="1687" y="1292"/>
                </a:lnTo>
                <a:lnTo>
                  <a:pt x="1695" y="1285"/>
                </a:lnTo>
                <a:lnTo>
                  <a:pt x="1702" y="1278"/>
                </a:lnTo>
                <a:lnTo>
                  <a:pt x="1709" y="1270"/>
                </a:lnTo>
                <a:lnTo>
                  <a:pt x="1717" y="1263"/>
                </a:lnTo>
                <a:lnTo>
                  <a:pt x="1724" y="1255"/>
                </a:lnTo>
                <a:lnTo>
                  <a:pt x="1732" y="1248"/>
                </a:lnTo>
                <a:lnTo>
                  <a:pt x="1739" y="1240"/>
                </a:lnTo>
                <a:lnTo>
                  <a:pt x="1747" y="1233"/>
                </a:lnTo>
                <a:lnTo>
                  <a:pt x="1754" y="1225"/>
                </a:lnTo>
                <a:lnTo>
                  <a:pt x="1762" y="1216"/>
                </a:lnTo>
                <a:lnTo>
                  <a:pt x="1769" y="1209"/>
                </a:lnTo>
                <a:lnTo>
                  <a:pt x="1777" y="1200"/>
                </a:lnTo>
                <a:lnTo>
                  <a:pt x="1784" y="1192"/>
                </a:lnTo>
                <a:lnTo>
                  <a:pt x="1792" y="1183"/>
                </a:lnTo>
                <a:lnTo>
                  <a:pt x="1799" y="1175"/>
                </a:lnTo>
                <a:lnTo>
                  <a:pt x="1807" y="1166"/>
                </a:lnTo>
                <a:lnTo>
                  <a:pt x="1814" y="1158"/>
                </a:lnTo>
                <a:lnTo>
                  <a:pt x="1822" y="1149"/>
                </a:lnTo>
                <a:lnTo>
                  <a:pt x="1829" y="1140"/>
                </a:lnTo>
                <a:lnTo>
                  <a:pt x="1836" y="1130"/>
                </a:lnTo>
                <a:lnTo>
                  <a:pt x="1844" y="1121"/>
                </a:lnTo>
                <a:lnTo>
                  <a:pt x="1851" y="1112"/>
                </a:lnTo>
                <a:lnTo>
                  <a:pt x="1859" y="1102"/>
                </a:lnTo>
                <a:lnTo>
                  <a:pt x="1866" y="1093"/>
                </a:lnTo>
                <a:lnTo>
                  <a:pt x="1874" y="1083"/>
                </a:lnTo>
                <a:lnTo>
                  <a:pt x="1881" y="1073"/>
                </a:lnTo>
                <a:lnTo>
                  <a:pt x="1889" y="1063"/>
                </a:lnTo>
                <a:lnTo>
                  <a:pt x="1896" y="1053"/>
                </a:lnTo>
                <a:lnTo>
                  <a:pt x="1903" y="1043"/>
                </a:lnTo>
                <a:lnTo>
                  <a:pt x="1911" y="1033"/>
                </a:lnTo>
                <a:lnTo>
                  <a:pt x="1918" y="1023"/>
                </a:lnTo>
                <a:lnTo>
                  <a:pt x="1926" y="1012"/>
                </a:lnTo>
                <a:lnTo>
                  <a:pt x="1933" y="1002"/>
                </a:lnTo>
                <a:lnTo>
                  <a:pt x="1941" y="991"/>
                </a:lnTo>
                <a:lnTo>
                  <a:pt x="1948" y="980"/>
                </a:lnTo>
                <a:lnTo>
                  <a:pt x="1956" y="969"/>
                </a:lnTo>
                <a:lnTo>
                  <a:pt x="1963" y="958"/>
                </a:lnTo>
                <a:lnTo>
                  <a:pt x="1971" y="947"/>
                </a:lnTo>
                <a:lnTo>
                  <a:pt x="1978" y="936"/>
                </a:lnTo>
                <a:lnTo>
                  <a:pt x="1986" y="924"/>
                </a:lnTo>
                <a:lnTo>
                  <a:pt x="1993" y="913"/>
                </a:lnTo>
                <a:lnTo>
                  <a:pt x="2001" y="901"/>
                </a:lnTo>
                <a:lnTo>
                  <a:pt x="2008" y="889"/>
                </a:lnTo>
                <a:lnTo>
                  <a:pt x="2016" y="877"/>
                </a:lnTo>
                <a:lnTo>
                  <a:pt x="2023" y="866"/>
                </a:lnTo>
                <a:lnTo>
                  <a:pt x="2031" y="853"/>
                </a:lnTo>
                <a:lnTo>
                  <a:pt x="2038" y="841"/>
                </a:lnTo>
                <a:lnTo>
                  <a:pt x="2046" y="829"/>
                </a:lnTo>
                <a:lnTo>
                  <a:pt x="2053" y="817"/>
                </a:lnTo>
                <a:lnTo>
                  <a:pt x="2061" y="804"/>
                </a:lnTo>
                <a:lnTo>
                  <a:pt x="2068" y="792"/>
                </a:lnTo>
                <a:lnTo>
                  <a:pt x="2076" y="779"/>
                </a:lnTo>
                <a:lnTo>
                  <a:pt x="2083" y="766"/>
                </a:lnTo>
                <a:lnTo>
                  <a:pt x="2090" y="753"/>
                </a:lnTo>
                <a:lnTo>
                  <a:pt x="2098" y="740"/>
                </a:lnTo>
                <a:lnTo>
                  <a:pt x="2105" y="727"/>
                </a:lnTo>
                <a:lnTo>
                  <a:pt x="2113" y="714"/>
                </a:lnTo>
                <a:lnTo>
                  <a:pt x="2120" y="700"/>
                </a:lnTo>
                <a:lnTo>
                  <a:pt x="2128" y="687"/>
                </a:lnTo>
                <a:lnTo>
                  <a:pt x="2135" y="673"/>
                </a:lnTo>
                <a:lnTo>
                  <a:pt x="2143" y="659"/>
                </a:lnTo>
                <a:lnTo>
                  <a:pt x="2150" y="646"/>
                </a:lnTo>
                <a:lnTo>
                  <a:pt x="2157" y="632"/>
                </a:lnTo>
                <a:lnTo>
                  <a:pt x="2165" y="618"/>
                </a:lnTo>
                <a:lnTo>
                  <a:pt x="2172" y="603"/>
                </a:lnTo>
                <a:lnTo>
                  <a:pt x="2180" y="589"/>
                </a:lnTo>
                <a:lnTo>
                  <a:pt x="2187" y="575"/>
                </a:lnTo>
                <a:lnTo>
                  <a:pt x="2195" y="560"/>
                </a:lnTo>
                <a:lnTo>
                  <a:pt x="2202" y="546"/>
                </a:lnTo>
                <a:lnTo>
                  <a:pt x="2210" y="531"/>
                </a:lnTo>
                <a:lnTo>
                  <a:pt x="2217" y="516"/>
                </a:lnTo>
                <a:lnTo>
                  <a:pt x="2225" y="501"/>
                </a:lnTo>
                <a:lnTo>
                  <a:pt x="2232" y="486"/>
                </a:lnTo>
                <a:lnTo>
                  <a:pt x="2240" y="471"/>
                </a:lnTo>
                <a:lnTo>
                  <a:pt x="2247" y="456"/>
                </a:lnTo>
                <a:lnTo>
                  <a:pt x="2254" y="440"/>
                </a:lnTo>
                <a:lnTo>
                  <a:pt x="2262" y="424"/>
                </a:lnTo>
                <a:lnTo>
                  <a:pt x="2269" y="409"/>
                </a:lnTo>
                <a:lnTo>
                  <a:pt x="2277" y="393"/>
                </a:lnTo>
                <a:lnTo>
                  <a:pt x="2284" y="377"/>
                </a:lnTo>
                <a:lnTo>
                  <a:pt x="2292" y="361"/>
                </a:lnTo>
                <a:lnTo>
                  <a:pt x="2299" y="345"/>
                </a:lnTo>
                <a:lnTo>
                  <a:pt x="2307" y="329"/>
                </a:lnTo>
                <a:lnTo>
                  <a:pt x="2314" y="313"/>
                </a:lnTo>
                <a:lnTo>
                  <a:pt x="2322" y="297"/>
                </a:lnTo>
                <a:lnTo>
                  <a:pt x="2329" y="280"/>
                </a:lnTo>
                <a:lnTo>
                  <a:pt x="2337" y="263"/>
                </a:lnTo>
                <a:lnTo>
                  <a:pt x="2344" y="246"/>
                </a:lnTo>
                <a:lnTo>
                  <a:pt x="2352" y="230"/>
                </a:lnTo>
                <a:lnTo>
                  <a:pt x="2359" y="213"/>
                </a:lnTo>
                <a:lnTo>
                  <a:pt x="2367" y="195"/>
                </a:lnTo>
                <a:lnTo>
                  <a:pt x="2374" y="178"/>
                </a:lnTo>
                <a:lnTo>
                  <a:pt x="2382" y="161"/>
                </a:lnTo>
                <a:lnTo>
                  <a:pt x="2389" y="144"/>
                </a:lnTo>
                <a:lnTo>
                  <a:pt x="2396" y="126"/>
                </a:lnTo>
                <a:lnTo>
                  <a:pt x="2404" y="108"/>
                </a:lnTo>
                <a:lnTo>
                  <a:pt x="2411" y="91"/>
                </a:lnTo>
                <a:lnTo>
                  <a:pt x="2419" y="73"/>
                </a:lnTo>
                <a:lnTo>
                  <a:pt x="2426" y="55"/>
                </a:lnTo>
                <a:lnTo>
                  <a:pt x="2434" y="37"/>
                </a:lnTo>
                <a:lnTo>
                  <a:pt x="2441" y="18"/>
                </a:lnTo>
                <a:lnTo>
                  <a:pt x="2449" y="0"/>
                </a:lnTo>
              </a:path>
            </a:pathLst>
          </a:custGeom>
          <a:noFill/>
          <a:ln w="38100" cap="flat">
            <a:solidFill>
              <a:srgbClr val="00B05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" name="Straight Arrow Connector 7"/>
          <p:cNvCxnSpPr>
            <a:stCxn id="4" idx="4"/>
          </p:cNvCxnSpPr>
          <p:nvPr/>
        </p:nvCxnSpPr>
        <p:spPr>
          <a:xfrm flipH="1">
            <a:off x="3963988" y="1620838"/>
            <a:ext cx="0" cy="3530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94325" y="3011488"/>
            <a:ext cx="0" cy="21399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668838" y="2387600"/>
            <a:ext cx="3175" cy="30591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8" name="Oval 507"/>
          <p:cNvSpPr/>
          <p:nvPr/>
        </p:nvSpPr>
        <p:spPr>
          <a:xfrm>
            <a:off x="3903663" y="5153025"/>
            <a:ext cx="122237" cy="873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2538" name="Freeform 181"/>
          <p:cNvSpPr>
            <a:spLocks/>
          </p:cNvSpPr>
          <p:nvPr/>
        </p:nvSpPr>
        <p:spPr bwMode="auto">
          <a:xfrm rot="252653" flipH="1">
            <a:off x="4711700" y="4022725"/>
            <a:ext cx="1398588" cy="1571625"/>
          </a:xfrm>
          <a:custGeom>
            <a:avLst/>
            <a:gdLst>
              <a:gd name="T0" fmla="*/ 13 w 856"/>
              <a:gd name="T1" fmla="*/ 38 h 1270"/>
              <a:gd name="T2" fmla="*/ 32 w 856"/>
              <a:gd name="T3" fmla="*/ 94 h 1270"/>
              <a:gd name="T4" fmla="*/ 51 w 856"/>
              <a:gd name="T5" fmla="*/ 148 h 1270"/>
              <a:gd name="T6" fmla="*/ 70 w 856"/>
              <a:gd name="T7" fmla="*/ 201 h 1270"/>
              <a:gd name="T8" fmla="*/ 90 w 856"/>
              <a:gd name="T9" fmla="*/ 253 h 1270"/>
              <a:gd name="T10" fmla="*/ 109 w 856"/>
              <a:gd name="T11" fmla="*/ 303 h 1270"/>
              <a:gd name="T12" fmla="*/ 128 w 856"/>
              <a:gd name="T13" fmla="*/ 352 h 1270"/>
              <a:gd name="T14" fmla="*/ 148 w 856"/>
              <a:gd name="T15" fmla="*/ 400 h 1270"/>
              <a:gd name="T16" fmla="*/ 167 w 856"/>
              <a:gd name="T17" fmla="*/ 447 h 1270"/>
              <a:gd name="T18" fmla="*/ 186 w 856"/>
              <a:gd name="T19" fmla="*/ 492 h 1270"/>
              <a:gd name="T20" fmla="*/ 205 w 856"/>
              <a:gd name="T21" fmla="*/ 537 h 1270"/>
              <a:gd name="T22" fmla="*/ 225 w 856"/>
              <a:gd name="T23" fmla="*/ 579 h 1270"/>
              <a:gd name="T24" fmla="*/ 244 w 856"/>
              <a:gd name="T25" fmla="*/ 621 h 1270"/>
              <a:gd name="T26" fmla="*/ 263 w 856"/>
              <a:gd name="T27" fmla="*/ 661 h 1270"/>
              <a:gd name="T28" fmla="*/ 282 w 856"/>
              <a:gd name="T29" fmla="*/ 700 h 1270"/>
              <a:gd name="T30" fmla="*/ 302 w 856"/>
              <a:gd name="T31" fmla="*/ 738 h 1270"/>
              <a:gd name="T32" fmla="*/ 321 w 856"/>
              <a:gd name="T33" fmla="*/ 774 h 1270"/>
              <a:gd name="T34" fmla="*/ 340 w 856"/>
              <a:gd name="T35" fmla="*/ 809 h 1270"/>
              <a:gd name="T36" fmla="*/ 360 w 856"/>
              <a:gd name="T37" fmla="*/ 843 h 1270"/>
              <a:gd name="T38" fmla="*/ 379 w 856"/>
              <a:gd name="T39" fmla="*/ 875 h 1270"/>
              <a:gd name="T40" fmla="*/ 398 w 856"/>
              <a:gd name="T41" fmla="*/ 906 h 1270"/>
              <a:gd name="T42" fmla="*/ 417 w 856"/>
              <a:gd name="T43" fmla="*/ 936 h 1270"/>
              <a:gd name="T44" fmla="*/ 437 w 856"/>
              <a:gd name="T45" fmla="*/ 965 h 1270"/>
              <a:gd name="T46" fmla="*/ 456 w 856"/>
              <a:gd name="T47" fmla="*/ 992 h 1270"/>
              <a:gd name="T48" fmla="*/ 475 w 856"/>
              <a:gd name="T49" fmla="*/ 1018 h 1270"/>
              <a:gd name="T50" fmla="*/ 494 w 856"/>
              <a:gd name="T51" fmla="*/ 1043 h 1270"/>
              <a:gd name="T52" fmla="*/ 514 w 856"/>
              <a:gd name="T53" fmla="*/ 1067 h 1270"/>
              <a:gd name="T54" fmla="*/ 533 w 856"/>
              <a:gd name="T55" fmla="*/ 1089 h 1270"/>
              <a:gd name="T56" fmla="*/ 552 w 856"/>
              <a:gd name="T57" fmla="*/ 1110 h 1270"/>
              <a:gd name="T58" fmla="*/ 572 w 856"/>
              <a:gd name="T59" fmla="*/ 1130 h 1270"/>
              <a:gd name="T60" fmla="*/ 591 w 856"/>
              <a:gd name="T61" fmla="*/ 1148 h 1270"/>
              <a:gd name="T62" fmla="*/ 610 w 856"/>
              <a:gd name="T63" fmla="*/ 1165 h 1270"/>
              <a:gd name="T64" fmla="*/ 629 w 856"/>
              <a:gd name="T65" fmla="*/ 1181 h 1270"/>
              <a:gd name="T66" fmla="*/ 649 w 856"/>
              <a:gd name="T67" fmla="*/ 1195 h 1270"/>
              <a:gd name="T68" fmla="*/ 668 w 856"/>
              <a:gd name="T69" fmla="*/ 1208 h 1270"/>
              <a:gd name="T70" fmla="*/ 687 w 856"/>
              <a:gd name="T71" fmla="*/ 1220 h 1270"/>
              <a:gd name="T72" fmla="*/ 706 w 856"/>
              <a:gd name="T73" fmla="*/ 1231 h 1270"/>
              <a:gd name="T74" fmla="*/ 726 w 856"/>
              <a:gd name="T75" fmla="*/ 1240 h 1270"/>
              <a:gd name="T76" fmla="*/ 745 w 856"/>
              <a:gd name="T77" fmla="*/ 1248 h 1270"/>
              <a:gd name="T78" fmla="*/ 764 w 856"/>
              <a:gd name="T79" fmla="*/ 1255 h 1270"/>
              <a:gd name="T80" fmla="*/ 784 w 856"/>
              <a:gd name="T81" fmla="*/ 1261 h 1270"/>
              <a:gd name="T82" fmla="*/ 803 w 856"/>
              <a:gd name="T83" fmla="*/ 1265 h 1270"/>
              <a:gd name="T84" fmla="*/ 822 w 856"/>
              <a:gd name="T85" fmla="*/ 1268 h 1270"/>
              <a:gd name="T86" fmla="*/ 841 w 856"/>
              <a:gd name="T87" fmla="*/ 1269 h 1270"/>
              <a:gd name="T88" fmla="*/ 856 w 856"/>
              <a:gd name="T89" fmla="*/ 1270 h 127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856"/>
              <a:gd name="T136" fmla="*/ 0 h 1270"/>
              <a:gd name="T137" fmla="*/ 856 w 856"/>
              <a:gd name="T138" fmla="*/ 1270 h 1270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856" h="1270">
                <a:moveTo>
                  <a:pt x="0" y="0"/>
                </a:moveTo>
                <a:lnTo>
                  <a:pt x="6" y="19"/>
                </a:lnTo>
                <a:lnTo>
                  <a:pt x="13" y="38"/>
                </a:lnTo>
                <a:lnTo>
                  <a:pt x="19" y="57"/>
                </a:lnTo>
                <a:lnTo>
                  <a:pt x="26" y="75"/>
                </a:lnTo>
                <a:lnTo>
                  <a:pt x="32" y="94"/>
                </a:lnTo>
                <a:lnTo>
                  <a:pt x="38" y="112"/>
                </a:lnTo>
                <a:lnTo>
                  <a:pt x="45" y="130"/>
                </a:lnTo>
                <a:lnTo>
                  <a:pt x="51" y="148"/>
                </a:lnTo>
                <a:lnTo>
                  <a:pt x="57" y="166"/>
                </a:lnTo>
                <a:lnTo>
                  <a:pt x="64" y="184"/>
                </a:lnTo>
                <a:lnTo>
                  <a:pt x="70" y="201"/>
                </a:lnTo>
                <a:lnTo>
                  <a:pt x="77" y="219"/>
                </a:lnTo>
                <a:lnTo>
                  <a:pt x="83" y="236"/>
                </a:lnTo>
                <a:lnTo>
                  <a:pt x="90" y="253"/>
                </a:lnTo>
                <a:lnTo>
                  <a:pt x="96" y="270"/>
                </a:lnTo>
                <a:lnTo>
                  <a:pt x="102" y="287"/>
                </a:lnTo>
                <a:lnTo>
                  <a:pt x="109" y="303"/>
                </a:lnTo>
                <a:lnTo>
                  <a:pt x="115" y="320"/>
                </a:lnTo>
                <a:lnTo>
                  <a:pt x="122" y="336"/>
                </a:lnTo>
                <a:lnTo>
                  <a:pt x="128" y="352"/>
                </a:lnTo>
                <a:lnTo>
                  <a:pt x="135" y="369"/>
                </a:lnTo>
                <a:lnTo>
                  <a:pt x="141" y="385"/>
                </a:lnTo>
                <a:lnTo>
                  <a:pt x="148" y="400"/>
                </a:lnTo>
                <a:lnTo>
                  <a:pt x="154" y="416"/>
                </a:lnTo>
                <a:lnTo>
                  <a:pt x="161" y="432"/>
                </a:lnTo>
                <a:lnTo>
                  <a:pt x="167" y="447"/>
                </a:lnTo>
                <a:lnTo>
                  <a:pt x="173" y="462"/>
                </a:lnTo>
                <a:lnTo>
                  <a:pt x="180" y="478"/>
                </a:lnTo>
                <a:lnTo>
                  <a:pt x="186" y="492"/>
                </a:lnTo>
                <a:lnTo>
                  <a:pt x="193" y="507"/>
                </a:lnTo>
                <a:lnTo>
                  <a:pt x="199" y="522"/>
                </a:lnTo>
                <a:lnTo>
                  <a:pt x="205" y="537"/>
                </a:lnTo>
                <a:lnTo>
                  <a:pt x="212" y="551"/>
                </a:lnTo>
                <a:lnTo>
                  <a:pt x="218" y="565"/>
                </a:lnTo>
                <a:lnTo>
                  <a:pt x="225" y="579"/>
                </a:lnTo>
                <a:lnTo>
                  <a:pt x="231" y="593"/>
                </a:lnTo>
                <a:lnTo>
                  <a:pt x="237" y="607"/>
                </a:lnTo>
                <a:lnTo>
                  <a:pt x="244" y="621"/>
                </a:lnTo>
                <a:lnTo>
                  <a:pt x="250" y="634"/>
                </a:lnTo>
                <a:lnTo>
                  <a:pt x="257" y="648"/>
                </a:lnTo>
                <a:lnTo>
                  <a:pt x="263" y="661"/>
                </a:lnTo>
                <a:lnTo>
                  <a:pt x="270" y="674"/>
                </a:lnTo>
                <a:lnTo>
                  <a:pt x="276" y="687"/>
                </a:lnTo>
                <a:lnTo>
                  <a:pt x="282" y="700"/>
                </a:lnTo>
                <a:lnTo>
                  <a:pt x="289" y="713"/>
                </a:lnTo>
                <a:lnTo>
                  <a:pt x="295" y="725"/>
                </a:lnTo>
                <a:lnTo>
                  <a:pt x="302" y="738"/>
                </a:lnTo>
                <a:lnTo>
                  <a:pt x="308" y="750"/>
                </a:lnTo>
                <a:lnTo>
                  <a:pt x="315" y="762"/>
                </a:lnTo>
                <a:lnTo>
                  <a:pt x="321" y="774"/>
                </a:lnTo>
                <a:lnTo>
                  <a:pt x="327" y="786"/>
                </a:lnTo>
                <a:lnTo>
                  <a:pt x="334" y="797"/>
                </a:lnTo>
                <a:lnTo>
                  <a:pt x="340" y="809"/>
                </a:lnTo>
                <a:lnTo>
                  <a:pt x="347" y="821"/>
                </a:lnTo>
                <a:lnTo>
                  <a:pt x="353" y="832"/>
                </a:lnTo>
                <a:lnTo>
                  <a:pt x="360" y="843"/>
                </a:lnTo>
                <a:lnTo>
                  <a:pt x="366" y="854"/>
                </a:lnTo>
                <a:lnTo>
                  <a:pt x="372" y="865"/>
                </a:lnTo>
                <a:lnTo>
                  <a:pt x="379" y="875"/>
                </a:lnTo>
                <a:lnTo>
                  <a:pt x="385" y="886"/>
                </a:lnTo>
                <a:lnTo>
                  <a:pt x="392" y="896"/>
                </a:lnTo>
                <a:lnTo>
                  <a:pt x="398" y="906"/>
                </a:lnTo>
                <a:lnTo>
                  <a:pt x="405" y="917"/>
                </a:lnTo>
                <a:lnTo>
                  <a:pt x="411" y="927"/>
                </a:lnTo>
                <a:lnTo>
                  <a:pt x="417" y="936"/>
                </a:lnTo>
                <a:lnTo>
                  <a:pt x="424" y="946"/>
                </a:lnTo>
                <a:lnTo>
                  <a:pt x="430" y="955"/>
                </a:lnTo>
                <a:lnTo>
                  <a:pt x="437" y="965"/>
                </a:lnTo>
                <a:lnTo>
                  <a:pt x="443" y="974"/>
                </a:lnTo>
                <a:lnTo>
                  <a:pt x="449" y="983"/>
                </a:lnTo>
                <a:lnTo>
                  <a:pt x="456" y="992"/>
                </a:lnTo>
                <a:lnTo>
                  <a:pt x="462" y="1001"/>
                </a:lnTo>
                <a:lnTo>
                  <a:pt x="469" y="1010"/>
                </a:lnTo>
                <a:lnTo>
                  <a:pt x="475" y="1018"/>
                </a:lnTo>
                <a:lnTo>
                  <a:pt x="482" y="1027"/>
                </a:lnTo>
                <a:lnTo>
                  <a:pt x="488" y="1035"/>
                </a:lnTo>
                <a:lnTo>
                  <a:pt x="494" y="1043"/>
                </a:lnTo>
                <a:lnTo>
                  <a:pt x="501" y="1051"/>
                </a:lnTo>
                <a:lnTo>
                  <a:pt x="507" y="1059"/>
                </a:lnTo>
                <a:lnTo>
                  <a:pt x="514" y="1067"/>
                </a:lnTo>
                <a:lnTo>
                  <a:pt x="520" y="1074"/>
                </a:lnTo>
                <a:lnTo>
                  <a:pt x="527" y="1082"/>
                </a:lnTo>
                <a:lnTo>
                  <a:pt x="533" y="1089"/>
                </a:lnTo>
                <a:lnTo>
                  <a:pt x="540" y="1096"/>
                </a:lnTo>
                <a:lnTo>
                  <a:pt x="546" y="1103"/>
                </a:lnTo>
                <a:lnTo>
                  <a:pt x="552" y="1110"/>
                </a:lnTo>
                <a:lnTo>
                  <a:pt x="559" y="1117"/>
                </a:lnTo>
                <a:lnTo>
                  <a:pt x="565" y="1123"/>
                </a:lnTo>
                <a:lnTo>
                  <a:pt x="572" y="1130"/>
                </a:lnTo>
                <a:lnTo>
                  <a:pt x="578" y="1136"/>
                </a:lnTo>
                <a:lnTo>
                  <a:pt x="585" y="1142"/>
                </a:lnTo>
                <a:lnTo>
                  <a:pt x="591" y="1148"/>
                </a:lnTo>
                <a:lnTo>
                  <a:pt x="597" y="1154"/>
                </a:lnTo>
                <a:lnTo>
                  <a:pt x="604" y="1159"/>
                </a:lnTo>
                <a:lnTo>
                  <a:pt x="610" y="1165"/>
                </a:lnTo>
                <a:lnTo>
                  <a:pt x="616" y="1170"/>
                </a:lnTo>
                <a:lnTo>
                  <a:pt x="623" y="1176"/>
                </a:lnTo>
                <a:lnTo>
                  <a:pt x="629" y="1181"/>
                </a:lnTo>
                <a:lnTo>
                  <a:pt x="636" y="1186"/>
                </a:lnTo>
                <a:lnTo>
                  <a:pt x="642" y="1190"/>
                </a:lnTo>
                <a:lnTo>
                  <a:pt x="649" y="1195"/>
                </a:lnTo>
                <a:lnTo>
                  <a:pt x="655" y="1200"/>
                </a:lnTo>
                <a:lnTo>
                  <a:pt x="661" y="1204"/>
                </a:lnTo>
                <a:lnTo>
                  <a:pt x="668" y="1208"/>
                </a:lnTo>
                <a:lnTo>
                  <a:pt x="674" y="1213"/>
                </a:lnTo>
                <a:lnTo>
                  <a:pt x="681" y="1216"/>
                </a:lnTo>
                <a:lnTo>
                  <a:pt x="687" y="1220"/>
                </a:lnTo>
                <a:lnTo>
                  <a:pt x="694" y="1224"/>
                </a:lnTo>
                <a:lnTo>
                  <a:pt x="700" y="1227"/>
                </a:lnTo>
                <a:lnTo>
                  <a:pt x="706" y="1231"/>
                </a:lnTo>
                <a:lnTo>
                  <a:pt x="713" y="1234"/>
                </a:lnTo>
                <a:lnTo>
                  <a:pt x="719" y="1237"/>
                </a:lnTo>
                <a:lnTo>
                  <a:pt x="726" y="1240"/>
                </a:lnTo>
                <a:lnTo>
                  <a:pt x="732" y="1243"/>
                </a:lnTo>
                <a:lnTo>
                  <a:pt x="739" y="1246"/>
                </a:lnTo>
                <a:lnTo>
                  <a:pt x="745" y="1248"/>
                </a:lnTo>
                <a:lnTo>
                  <a:pt x="752" y="1251"/>
                </a:lnTo>
                <a:lnTo>
                  <a:pt x="758" y="1253"/>
                </a:lnTo>
                <a:lnTo>
                  <a:pt x="764" y="1255"/>
                </a:lnTo>
                <a:lnTo>
                  <a:pt x="771" y="1257"/>
                </a:lnTo>
                <a:lnTo>
                  <a:pt x="777" y="1259"/>
                </a:lnTo>
                <a:lnTo>
                  <a:pt x="784" y="1261"/>
                </a:lnTo>
                <a:lnTo>
                  <a:pt x="790" y="1262"/>
                </a:lnTo>
                <a:lnTo>
                  <a:pt x="797" y="1264"/>
                </a:lnTo>
                <a:lnTo>
                  <a:pt x="803" y="1265"/>
                </a:lnTo>
                <a:lnTo>
                  <a:pt x="809" y="1266"/>
                </a:lnTo>
                <a:lnTo>
                  <a:pt x="816" y="1267"/>
                </a:lnTo>
                <a:lnTo>
                  <a:pt x="822" y="1268"/>
                </a:lnTo>
                <a:lnTo>
                  <a:pt x="828" y="1269"/>
                </a:lnTo>
                <a:lnTo>
                  <a:pt x="835" y="1269"/>
                </a:lnTo>
                <a:lnTo>
                  <a:pt x="841" y="1269"/>
                </a:lnTo>
                <a:lnTo>
                  <a:pt x="848" y="1270"/>
                </a:lnTo>
                <a:lnTo>
                  <a:pt x="854" y="1270"/>
                </a:lnTo>
                <a:lnTo>
                  <a:pt x="856" y="1270"/>
                </a:lnTo>
              </a:path>
            </a:pathLst>
          </a:custGeom>
          <a:noFill/>
          <a:ln w="50800" cap="flat">
            <a:solidFill>
              <a:srgbClr val="7030A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730500" y="1058863"/>
            <a:ext cx="1241425" cy="4119562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509" name="Oval 508"/>
          <p:cNvSpPr/>
          <p:nvPr/>
        </p:nvSpPr>
        <p:spPr>
          <a:xfrm>
            <a:off x="4610100" y="5494338"/>
            <a:ext cx="122238" cy="889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510" name="Oval 509"/>
          <p:cNvSpPr/>
          <p:nvPr/>
        </p:nvSpPr>
        <p:spPr>
          <a:xfrm>
            <a:off x="5326063" y="5148263"/>
            <a:ext cx="120650" cy="889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2542" name="TextBox 14"/>
          <p:cNvSpPr txBox="1">
            <a:spLocks noChangeArrowheads="1"/>
          </p:cNvSpPr>
          <p:nvPr/>
        </p:nvSpPr>
        <p:spPr bwMode="auto">
          <a:xfrm>
            <a:off x="2314575" y="1663700"/>
            <a:ext cx="1463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Slopes are positive</a:t>
            </a:r>
            <a:endParaRPr lang="en-IE" b="1">
              <a:latin typeface="Calibri" pitchFamily="34" charset="0"/>
            </a:endParaRPr>
          </a:p>
        </p:txBody>
      </p:sp>
      <p:sp>
        <p:nvSpPr>
          <p:cNvPr id="22543" name="TextBox 16"/>
          <p:cNvSpPr txBox="1">
            <a:spLocks noChangeArrowheads="1"/>
          </p:cNvSpPr>
          <p:nvPr/>
        </p:nvSpPr>
        <p:spPr bwMode="auto">
          <a:xfrm>
            <a:off x="2236788" y="4254500"/>
            <a:ext cx="1463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Slope Function above x-axis</a:t>
            </a:r>
            <a:endParaRPr lang="en-IE" b="1">
              <a:latin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63988" y="1046163"/>
            <a:ext cx="1422400" cy="5507037"/>
          </a:xfrm>
          <a:prstGeom prst="rect">
            <a:avLst/>
          </a:prstGeom>
          <a:solidFill>
            <a:srgbClr val="0070C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511" name="TextBox 510"/>
          <p:cNvSpPr txBox="1">
            <a:spLocks noChangeArrowheads="1"/>
          </p:cNvSpPr>
          <p:nvPr/>
        </p:nvSpPr>
        <p:spPr bwMode="auto">
          <a:xfrm>
            <a:off x="4510088" y="1568450"/>
            <a:ext cx="1463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Slopes are negative</a:t>
            </a:r>
            <a:endParaRPr lang="en-IE" b="1">
              <a:latin typeface="Calibri" pitchFamily="34" charset="0"/>
            </a:endParaRPr>
          </a:p>
        </p:txBody>
      </p:sp>
      <p:sp>
        <p:nvSpPr>
          <p:cNvPr id="512" name="TextBox 511"/>
          <p:cNvSpPr txBox="1">
            <a:spLocks noChangeArrowheads="1"/>
          </p:cNvSpPr>
          <p:nvPr/>
        </p:nvSpPr>
        <p:spPr bwMode="auto">
          <a:xfrm>
            <a:off x="3997325" y="5626100"/>
            <a:ext cx="1463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Slope Function below x-axis</a:t>
            </a:r>
            <a:endParaRPr lang="en-IE" b="1">
              <a:latin typeface="Calibri" pitchFamily="34" charset="0"/>
            </a:endParaRPr>
          </a:p>
        </p:txBody>
      </p:sp>
      <p:sp>
        <p:nvSpPr>
          <p:cNvPr id="513" name="Rectangle 512"/>
          <p:cNvSpPr/>
          <p:nvPr/>
        </p:nvSpPr>
        <p:spPr>
          <a:xfrm>
            <a:off x="5400675" y="1055688"/>
            <a:ext cx="1241425" cy="4121150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515" name="TextBox 514"/>
          <p:cNvSpPr txBox="1">
            <a:spLocks noChangeArrowheads="1"/>
          </p:cNvSpPr>
          <p:nvPr/>
        </p:nvSpPr>
        <p:spPr bwMode="auto">
          <a:xfrm>
            <a:off x="6075363" y="1651000"/>
            <a:ext cx="1463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Slopes are positive</a:t>
            </a:r>
            <a:endParaRPr lang="en-IE" b="1">
              <a:latin typeface="Calibri" pitchFamily="34" charset="0"/>
            </a:endParaRPr>
          </a:p>
        </p:txBody>
      </p:sp>
      <p:sp>
        <p:nvSpPr>
          <p:cNvPr id="516" name="TextBox 515"/>
          <p:cNvSpPr txBox="1">
            <a:spLocks noChangeArrowheads="1"/>
          </p:cNvSpPr>
          <p:nvPr/>
        </p:nvSpPr>
        <p:spPr bwMode="auto">
          <a:xfrm>
            <a:off x="6010275" y="4276725"/>
            <a:ext cx="1463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Slope Function above x-axis</a:t>
            </a:r>
            <a:endParaRPr lang="en-IE" b="1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667000" y="458788"/>
            <a:ext cx="40481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+ + + + + + + 0 - - - - - - - - - - 0 + + + + + + +</a:t>
            </a:r>
            <a:endParaRPr lang="en-IE" b="1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/>
      <p:bldP spid="18" grpId="0" animBg="1"/>
      <p:bldP spid="511" grpId="0"/>
      <p:bldP spid="512" grpId="0"/>
      <p:bldP spid="513" grpId="0" animBg="1"/>
      <p:bldP spid="515" grpId="0"/>
      <p:bldP spid="51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Group 696"/>
          <p:cNvGrpSpPr>
            <a:grpSpLocks noChangeAspect="1"/>
          </p:cNvGrpSpPr>
          <p:nvPr/>
        </p:nvGrpSpPr>
        <p:grpSpPr bwMode="auto">
          <a:xfrm>
            <a:off x="142875" y="1404938"/>
            <a:ext cx="8729663" cy="4284662"/>
            <a:chOff x="-279" y="541"/>
            <a:chExt cx="6327" cy="3246"/>
          </a:xfrm>
        </p:grpSpPr>
        <p:sp>
          <p:nvSpPr>
            <p:cNvPr id="24605" name="AutoShape 695"/>
            <p:cNvSpPr>
              <a:spLocks noChangeAspect="1" noChangeArrowheads="1" noTextEdit="1"/>
            </p:cNvSpPr>
            <p:nvPr/>
          </p:nvSpPr>
          <p:spPr bwMode="auto">
            <a:xfrm>
              <a:off x="-279" y="541"/>
              <a:ext cx="6318" cy="3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606" name="Group 897"/>
            <p:cNvGrpSpPr>
              <a:grpSpLocks/>
            </p:cNvGrpSpPr>
            <p:nvPr/>
          </p:nvGrpSpPr>
          <p:grpSpPr bwMode="auto">
            <a:xfrm>
              <a:off x="-173" y="649"/>
              <a:ext cx="6221" cy="3138"/>
              <a:chOff x="-173" y="649"/>
              <a:chExt cx="6221" cy="3138"/>
            </a:xfrm>
          </p:grpSpPr>
          <p:sp>
            <p:nvSpPr>
              <p:cNvPr id="24631" name="Rectangle 697"/>
              <p:cNvSpPr>
                <a:spLocks noChangeArrowheads="1"/>
              </p:cNvSpPr>
              <p:nvPr/>
            </p:nvSpPr>
            <p:spPr bwMode="auto">
              <a:xfrm>
                <a:off x="-95" y="649"/>
                <a:ext cx="6143" cy="313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E">
                  <a:solidFill>
                    <a:srgbClr val="990033"/>
                  </a:solidFill>
                  <a:latin typeface="Calibri" pitchFamily="34" charset="0"/>
                </a:endParaRPr>
              </a:p>
            </p:txBody>
          </p:sp>
          <p:sp>
            <p:nvSpPr>
              <p:cNvPr id="24632" name="Line 69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3" name="Line 699"/>
              <p:cNvSpPr>
                <a:spLocks noChangeShapeType="1"/>
              </p:cNvSpPr>
              <p:nvPr/>
            </p:nvSpPr>
            <p:spPr bwMode="auto">
              <a:xfrm flipV="1">
                <a:off x="-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4" name="Line 700"/>
              <p:cNvSpPr>
                <a:spLocks noChangeShapeType="1"/>
              </p:cNvSpPr>
              <p:nvPr/>
            </p:nvSpPr>
            <p:spPr bwMode="auto">
              <a:xfrm flipV="1">
                <a:off x="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5" name="Line 701"/>
              <p:cNvSpPr>
                <a:spLocks noChangeShapeType="1"/>
              </p:cNvSpPr>
              <p:nvPr/>
            </p:nvSpPr>
            <p:spPr bwMode="auto">
              <a:xfrm flipV="1">
                <a:off x="1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6" name="Line 702"/>
              <p:cNvSpPr>
                <a:spLocks noChangeShapeType="1"/>
              </p:cNvSpPr>
              <p:nvPr/>
            </p:nvSpPr>
            <p:spPr bwMode="auto">
              <a:xfrm flipV="1">
                <a:off x="2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7" name="Line 703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8" name="Line 704"/>
              <p:cNvSpPr>
                <a:spLocks noChangeShapeType="1"/>
              </p:cNvSpPr>
              <p:nvPr/>
            </p:nvSpPr>
            <p:spPr bwMode="auto">
              <a:xfrm flipV="1">
                <a:off x="4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9" name="Line 705"/>
              <p:cNvSpPr>
                <a:spLocks noChangeShapeType="1"/>
              </p:cNvSpPr>
              <p:nvPr/>
            </p:nvSpPr>
            <p:spPr bwMode="auto">
              <a:xfrm flipV="1">
                <a:off x="5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0" name="Line 706"/>
              <p:cNvSpPr>
                <a:spLocks noChangeShapeType="1"/>
              </p:cNvSpPr>
              <p:nvPr/>
            </p:nvSpPr>
            <p:spPr bwMode="auto">
              <a:xfrm flipV="1">
                <a:off x="6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1" name="Line 707"/>
              <p:cNvSpPr>
                <a:spLocks noChangeShapeType="1"/>
              </p:cNvSpPr>
              <p:nvPr/>
            </p:nvSpPr>
            <p:spPr bwMode="auto">
              <a:xfrm flipV="1">
                <a:off x="7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2" name="Line 708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3" name="Line 709"/>
              <p:cNvSpPr>
                <a:spLocks noChangeShapeType="1"/>
              </p:cNvSpPr>
              <p:nvPr/>
            </p:nvSpPr>
            <p:spPr bwMode="auto">
              <a:xfrm flipV="1">
                <a:off x="9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4" name="Line 710"/>
              <p:cNvSpPr>
                <a:spLocks noChangeShapeType="1"/>
              </p:cNvSpPr>
              <p:nvPr/>
            </p:nvSpPr>
            <p:spPr bwMode="auto">
              <a:xfrm flipV="1">
                <a:off x="10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5" name="Line 711"/>
              <p:cNvSpPr>
                <a:spLocks noChangeShapeType="1"/>
              </p:cNvSpPr>
              <p:nvPr/>
            </p:nvSpPr>
            <p:spPr bwMode="auto">
              <a:xfrm flipV="1">
                <a:off x="11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Line 712"/>
              <p:cNvSpPr>
                <a:spLocks noChangeShapeType="1"/>
              </p:cNvSpPr>
              <p:nvPr/>
            </p:nvSpPr>
            <p:spPr bwMode="auto">
              <a:xfrm flipV="1">
                <a:off x="12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Line 713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8" name="Line 714"/>
              <p:cNvSpPr>
                <a:spLocks noChangeShapeType="1"/>
              </p:cNvSpPr>
              <p:nvPr/>
            </p:nvSpPr>
            <p:spPr bwMode="auto">
              <a:xfrm flipV="1">
                <a:off x="14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9" name="Line 715"/>
              <p:cNvSpPr>
                <a:spLocks noChangeShapeType="1"/>
              </p:cNvSpPr>
              <p:nvPr/>
            </p:nvSpPr>
            <p:spPr bwMode="auto">
              <a:xfrm flipV="1">
                <a:off x="15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0" name="Line 716"/>
              <p:cNvSpPr>
                <a:spLocks noChangeShapeType="1"/>
              </p:cNvSpPr>
              <p:nvPr/>
            </p:nvSpPr>
            <p:spPr bwMode="auto">
              <a:xfrm flipV="1">
                <a:off x="16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1" name="Line 717"/>
              <p:cNvSpPr>
                <a:spLocks noChangeShapeType="1"/>
              </p:cNvSpPr>
              <p:nvPr/>
            </p:nvSpPr>
            <p:spPr bwMode="auto">
              <a:xfrm flipV="1">
                <a:off x="17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2" name="Line 718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3" name="Line 719"/>
              <p:cNvSpPr>
                <a:spLocks noChangeShapeType="1"/>
              </p:cNvSpPr>
              <p:nvPr/>
            </p:nvSpPr>
            <p:spPr bwMode="auto">
              <a:xfrm flipV="1">
                <a:off x="19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4" name="Line 720"/>
              <p:cNvSpPr>
                <a:spLocks noChangeShapeType="1"/>
              </p:cNvSpPr>
              <p:nvPr/>
            </p:nvSpPr>
            <p:spPr bwMode="auto">
              <a:xfrm flipV="1">
                <a:off x="20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5" name="Line 721"/>
              <p:cNvSpPr>
                <a:spLocks noChangeShapeType="1"/>
              </p:cNvSpPr>
              <p:nvPr/>
            </p:nvSpPr>
            <p:spPr bwMode="auto">
              <a:xfrm flipV="1">
                <a:off x="21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6" name="Line 722"/>
              <p:cNvSpPr>
                <a:spLocks noChangeShapeType="1"/>
              </p:cNvSpPr>
              <p:nvPr/>
            </p:nvSpPr>
            <p:spPr bwMode="auto">
              <a:xfrm flipV="1">
                <a:off x="22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7" name="Line 723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8" name="Line 724"/>
              <p:cNvSpPr>
                <a:spLocks noChangeShapeType="1"/>
              </p:cNvSpPr>
              <p:nvPr/>
            </p:nvSpPr>
            <p:spPr bwMode="auto">
              <a:xfrm flipV="1">
                <a:off x="24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9" name="Line 725"/>
              <p:cNvSpPr>
                <a:spLocks noChangeShapeType="1"/>
              </p:cNvSpPr>
              <p:nvPr/>
            </p:nvSpPr>
            <p:spPr bwMode="auto">
              <a:xfrm flipV="1">
                <a:off x="25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0" name="Line 726"/>
              <p:cNvSpPr>
                <a:spLocks noChangeShapeType="1"/>
              </p:cNvSpPr>
              <p:nvPr/>
            </p:nvSpPr>
            <p:spPr bwMode="auto">
              <a:xfrm flipV="1">
                <a:off x="26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1" name="Line 727"/>
              <p:cNvSpPr>
                <a:spLocks noChangeShapeType="1"/>
              </p:cNvSpPr>
              <p:nvPr/>
            </p:nvSpPr>
            <p:spPr bwMode="auto">
              <a:xfrm flipV="1">
                <a:off x="27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2" name="Line 72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3" name="Line 729"/>
              <p:cNvSpPr>
                <a:spLocks noChangeShapeType="1"/>
              </p:cNvSpPr>
              <p:nvPr/>
            </p:nvSpPr>
            <p:spPr bwMode="auto">
              <a:xfrm flipV="1">
                <a:off x="29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4" name="Line 730"/>
              <p:cNvSpPr>
                <a:spLocks noChangeShapeType="1"/>
              </p:cNvSpPr>
              <p:nvPr/>
            </p:nvSpPr>
            <p:spPr bwMode="auto">
              <a:xfrm flipV="1">
                <a:off x="30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5" name="Line 731"/>
              <p:cNvSpPr>
                <a:spLocks noChangeShapeType="1"/>
              </p:cNvSpPr>
              <p:nvPr/>
            </p:nvSpPr>
            <p:spPr bwMode="auto">
              <a:xfrm flipV="1">
                <a:off x="31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6" name="Line 732"/>
              <p:cNvSpPr>
                <a:spLocks noChangeShapeType="1"/>
              </p:cNvSpPr>
              <p:nvPr/>
            </p:nvSpPr>
            <p:spPr bwMode="auto">
              <a:xfrm flipV="1">
                <a:off x="32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7" name="Line 733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8" name="Line 734"/>
              <p:cNvSpPr>
                <a:spLocks noChangeShapeType="1"/>
              </p:cNvSpPr>
              <p:nvPr/>
            </p:nvSpPr>
            <p:spPr bwMode="auto">
              <a:xfrm flipV="1">
                <a:off x="34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9" name="Line 735"/>
              <p:cNvSpPr>
                <a:spLocks noChangeShapeType="1"/>
              </p:cNvSpPr>
              <p:nvPr/>
            </p:nvSpPr>
            <p:spPr bwMode="auto">
              <a:xfrm flipV="1">
                <a:off x="357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0" name="Line 736"/>
              <p:cNvSpPr>
                <a:spLocks noChangeShapeType="1"/>
              </p:cNvSpPr>
              <p:nvPr/>
            </p:nvSpPr>
            <p:spPr bwMode="auto">
              <a:xfrm flipV="1">
                <a:off x="36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1" name="Line 737"/>
              <p:cNvSpPr>
                <a:spLocks noChangeShapeType="1"/>
              </p:cNvSpPr>
              <p:nvPr/>
            </p:nvSpPr>
            <p:spPr bwMode="auto">
              <a:xfrm flipV="1">
                <a:off x="37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2" name="Line 738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3" name="Line 739"/>
              <p:cNvSpPr>
                <a:spLocks noChangeShapeType="1"/>
              </p:cNvSpPr>
              <p:nvPr/>
            </p:nvSpPr>
            <p:spPr bwMode="auto">
              <a:xfrm flipV="1">
                <a:off x="39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4" name="Line 740"/>
              <p:cNvSpPr>
                <a:spLocks noChangeShapeType="1"/>
              </p:cNvSpPr>
              <p:nvPr/>
            </p:nvSpPr>
            <p:spPr bwMode="auto">
              <a:xfrm flipV="1">
                <a:off x="40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5" name="Line 741"/>
              <p:cNvSpPr>
                <a:spLocks noChangeShapeType="1"/>
              </p:cNvSpPr>
              <p:nvPr/>
            </p:nvSpPr>
            <p:spPr bwMode="auto">
              <a:xfrm flipV="1">
                <a:off x="41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6" name="Line 742"/>
              <p:cNvSpPr>
                <a:spLocks noChangeShapeType="1"/>
              </p:cNvSpPr>
              <p:nvPr/>
            </p:nvSpPr>
            <p:spPr bwMode="auto">
              <a:xfrm flipV="1">
                <a:off x="42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7" name="Line 743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8" name="Line 744"/>
              <p:cNvSpPr>
                <a:spLocks noChangeShapeType="1"/>
              </p:cNvSpPr>
              <p:nvPr/>
            </p:nvSpPr>
            <p:spPr bwMode="auto">
              <a:xfrm flipV="1">
                <a:off x="44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9" name="Line 745"/>
              <p:cNvSpPr>
                <a:spLocks noChangeShapeType="1"/>
              </p:cNvSpPr>
              <p:nvPr/>
            </p:nvSpPr>
            <p:spPr bwMode="auto">
              <a:xfrm flipV="1">
                <a:off x="45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0" name="Line 746"/>
              <p:cNvSpPr>
                <a:spLocks noChangeShapeType="1"/>
              </p:cNvSpPr>
              <p:nvPr/>
            </p:nvSpPr>
            <p:spPr bwMode="auto">
              <a:xfrm flipV="1">
                <a:off x="46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1" name="Line 747"/>
              <p:cNvSpPr>
                <a:spLocks noChangeShapeType="1"/>
              </p:cNvSpPr>
              <p:nvPr/>
            </p:nvSpPr>
            <p:spPr bwMode="auto">
              <a:xfrm flipV="1">
                <a:off x="47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2" name="Line 748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3" name="Line 749"/>
              <p:cNvSpPr>
                <a:spLocks noChangeShapeType="1"/>
              </p:cNvSpPr>
              <p:nvPr/>
            </p:nvSpPr>
            <p:spPr bwMode="auto">
              <a:xfrm flipV="1">
                <a:off x="49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4" name="Line 750"/>
              <p:cNvSpPr>
                <a:spLocks noChangeShapeType="1"/>
              </p:cNvSpPr>
              <p:nvPr/>
            </p:nvSpPr>
            <p:spPr bwMode="auto">
              <a:xfrm flipV="1">
                <a:off x="50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5" name="Line 751"/>
              <p:cNvSpPr>
                <a:spLocks noChangeShapeType="1"/>
              </p:cNvSpPr>
              <p:nvPr/>
            </p:nvSpPr>
            <p:spPr bwMode="auto">
              <a:xfrm flipV="1">
                <a:off x="516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6" name="Line 752"/>
              <p:cNvSpPr>
                <a:spLocks noChangeShapeType="1"/>
              </p:cNvSpPr>
              <p:nvPr/>
            </p:nvSpPr>
            <p:spPr bwMode="auto">
              <a:xfrm flipV="1">
                <a:off x="52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7" name="Line 753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8" name="Line 754"/>
              <p:cNvSpPr>
                <a:spLocks noChangeShapeType="1"/>
              </p:cNvSpPr>
              <p:nvPr/>
            </p:nvSpPr>
            <p:spPr bwMode="auto">
              <a:xfrm flipV="1">
                <a:off x="54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9" name="Line 755"/>
              <p:cNvSpPr>
                <a:spLocks noChangeShapeType="1"/>
              </p:cNvSpPr>
              <p:nvPr/>
            </p:nvSpPr>
            <p:spPr bwMode="auto">
              <a:xfrm flipV="1">
                <a:off x="55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0" name="Line 756"/>
              <p:cNvSpPr>
                <a:spLocks noChangeShapeType="1"/>
              </p:cNvSpPr>
              <p:nvPr/>
            </p:nvSpPr>
            <p:spPr bwMode="auto">
              <a:xfrm flipV="1">
                <a:off x="56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1" name="Line 757"/>
              <p:cNvSpPr>
                <a:spLocks noChangeShapeType="1"/>
              </p:cNvSpPr>
              <p:nvPr/>
            </p:nvSpPr>
            <p:spPr bwMode="auto">
              <a:xfrm flipV="1">
                <a:off x="57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2" name="Line 758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3" name="Line 759"/>
              <p:cNvSpPr>
                <a:spLocks noChangeShapeType="1"/>
              </p:cNvSpPr>
              <p:nvPr/>
            </p:nvSpPr>
            <p:spPr bwMode="auto">
              <a:xfrm>
                <a:off x="-110" y="362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4" name="Line 760"/>
              <p:cNvSpPr>
                <a:spLocks noChangeShapeType="1"/>
              </p:cNvSpPr>
              <p:nvPr/>
            </p:nvSpPr>
            <p:spPr bwMode="auto">
              <a:xfrm>
                <a:off x="-110" y="35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5" name="Line 761"/>
              <p:cNvSpPr>
                <a:spLocks noChangeShapeType="1"/>
              </p:cNvSpPr>
              <p:nvPr/>
            </p:nvSpPr>
            <p:spPr bwMode="auto">
              <a:xfrm>
                <a:off x="-110" y="35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6" name="Line 762"/>
              <p:cNvSpPr>
                <a:spLocks noChangeShapeType="1"/>
              </p:cNvSpPr>
              <p:nvPr/>
            </p:nvSpPr>
            <p:spPr bwMode="auto">
              <a:xfrm>
                <a:off x="-110" y="34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7" name="Line 763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8" name="Line 764"/>
              <p:cNvSpPr>
                <a:spLocks noChangeShapeType="1"/>
              </p:cNvSpPr>
              <p:nvPr/>
            </p:nvSpPr>
            <p:spPr bwMode="auto">
              <a:xfrm>
                <a:off x="-110" y="33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99" name="Line 765"/>
              <p:cNvSpPr>
                <a:spLocks noChangeShapeType="1"/>
              </p:cNvSpPr>
              <p:nvPr/>
            </p:nvSpPr>
            <p:spPr bwMode="auto">
              <a:xfrm>
                <a:off x="-110" y="33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0" name="Line 766"/>
              <p:cNvSpPr>
                <a:spLocks noChangeShapeType="1"/>
              </p:cNvSpPr>
              <p:nvPr/>
            </p:nvSpPr>
            <p:spPr bwMode="auto">
              <a:xfrm>
                <a:off x="-110" y="32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1" name="Line 767"/>
              <p:cNvSpPr>
                <a:spLocks noChangeShapeType="1"/>
              </p:cNvSpPr>
              <p:nvPr/>
            </p:nvSpPr>
            <p:spPr bwMode="auto">
              <a:xfrm>
                <a:off x="-110" y="322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2" name="Line 768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3" name="Line 769"/>
              <p:cNvSpPr>
                <a:spLocks noChangeShapeType="1"/>
              </p:cNvSpPr>
              <p:nvPr/>
            </p:nvSpPr>
            <p:spPr bwMode="auto">
              <a:xfrm>
                <a:off x="-110" y="312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4" name="Line 770"/>
              <p:cNvSpPr>
                <a:spLocks noChangeShapeType="1"/>
              </p:cNvSpPr>
              <p:nvPr/>
            </p:nvSpPr>
            <p:spPr bwMode="auto">
              <a:xfrm>
                <a:off x="-110" y="30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5" name="Line 771"/>
              <p:cNvSpPr>
                <a:spLocks noChangeShapeType="1"/>
              </p:cNvSpPr>
              <p:nvPr/>
            </p:nvSpPr>
            <p:spPr bwMode="auto">
              <a:xfrm>
                <a:off x="-110" y="30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6" name="Line 772"/>
              <p:cNvSpPr>
                <a:spLocks noChangeShapeType="1"/>
              </p:cNvSpPr>
              <p:nvPr/>
            </p:nvSpPr>
            <p:spPr bwMode="auto">
              <a:xfrm>
                <a:off x="-110" y="29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7" name="Line 773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8" name="Line 774"/>
              <p:cNvSpPr>
                <a:spLocks noChangeShapeType="1"/>
              </p:cNvSpPr>
              <p:nvPr/>
            </p:nvSpPr>
            <p:spPr bwMode="auto">
              <a:xfrm>
                <a:off x="-110" y="28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9" name="Line 775"/>
              <p:cNvSpPr>
                <a:spLocks noChangeShapeType="1"/>
              </p:cNvSpPr>
              <p:nvPr/>
            </p:nvSpPr>
            <p:spPr bwMode="auto">
              <a:xfrm>
                <a:off x="-110" y="28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0" name="Line 776"/>
              <p:cNvSpPr>
                <a:spLocks noChangeShapeType="1"/>
              </p:cNvSpPr>
              <p:nvPr/>
            </p:nvSpPr>
            <p:spPr bwMode="auto">
              <a:xfrm>
                <a:off x="-110" y="27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1" name="Line 777"/>
              <p:cNvSpPr>
                <a:spLocks noChangeShapeType="1"/>
              </p:cNvSpPr>
              <p:nvPr/>
            </p:nvSpPr>
            <p:spPr bwMode="auto">
              <a:xfrm>
                <a:off x="-110" y="27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2" name="Line 778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3" name="Line 779"/>
              <p:cNvSpPr>
                <a:spLocks noChangeShapeType="1"/>
              </p:cNvSpPr>
              <p:nvPr/>
            </p:nvSpPr>
            <p:spPr bwMode="auto">
              <a:xfrm>
                <a:off x="-110" y="26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4" name="Line 780"/>
              <p:cNvSpPr>
                <a:spLocks noChangeShapeType="1"/>
              </p:cNvSpPr>
              <p:nvPr/>
            </p:nvSpPr>
            <p:spPr bwMode="auto">
              <a:xfrm>
                <a:off x="-110" y="25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5" name="Line 781"/>
              <p:cNvSpPr>
                <a:spLocks noChangeShapeType="1"/>
              </p:cNvSpPr>
              <p:nvPr/>
            </p:nvSpPr>
            <p:spPr bwMode="auto">
              <a:xfrm>
                <a:off x="-110" y="25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6" name="Line 782"/>
              <p:cNvSpPr>
                <a:spLocks noChangeShapeType="1"/>
              </p:cNvSpPr>
              <p:nvPr/>
            </p:nvSpPr>
            <p:spPr bwMode="auto">
              <a:xfrm>
                <a:off x="-110" y="24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7" name="Line 783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8" name="Line 784"/>
              <p:cNvSpPr>
                <a:spLocks noChangeShapeType="1"/>
              </p:cNvSpPr>
              <p:nvPr/>
            </p:nvSpPr>
            <p:spPr bwMode="auto">
              <a:xfrm>
                <a:off x="-110" y="23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19" name="Line 785"/>
              <p:cNvSpPr>
                <a:spLocks noChangeShapeType="1"/>
              </p:cNvSpPr>
              <p:nvPr/>
            </p:nvSpPr>
            <p:spPr bwMode="auto">
              <a:xfrm>
                <a:off x="-110" y="23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0" name="Line 786"/>
              <p:cNvSpPr>
                <a:spLocks noChangeShapeType="1"/>
              </p:cNvSpPr>
              <p:nvPr/>
            </p:nvSpPr>
            <p:spPr bwMode="auto">
              <a:xfrm>
                <a:off x="-110" y="22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1" name="Line 787"/>
              <p:cNvSpPr>
                <a:spLocks noChangeShapeType="1"/>
              </p:cNvSpPr>
              <p:nvPr/>
            </p:nvSpPr>
            <p:spPr bwMode="auto">
              <a:xfrm>
                <a:off x="-110" y="22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2" name="Line 788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3" name="Line 789"/>
              <p:cNvSpPr>
                <a:spLocks noChangeShapeType="1"/>
              </p:cNvSpPr>
              <p:nvPr/>
            </p:nvSpPr>
            <p:spPr bwMode="auto">
              <a:xfrm>
                <a:off x="-110" y="21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4" name="Line 790"/>
              <p:cNvSpPr>
                <a:spLocks noChangeShapeType="1"/>
              </p:cNvSpPr>
              <p:nvPr/>
            </p:nvSpPr>
            <p:spPr bwMode="auto">
              <a:xfrm>
                <a:off x="-110" y="20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5" name="Line 791"/>
              <p:cNvSpPr>
                <a:spLocks noChangeShapeType="1"/>
              </p:cNvSpPr>
              <p:nvPr/>
            </p:nvSpPr>
            <p:spPr bwMode="auto">
              <a:xfrm>
                <a:off x="-110" y="20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6" name="Line 792"/>
              <p:cNvSpPr>
                <a:spLocks noChangeShapeType="1"/>
              </p:cNvSpPr>
              <p:nvPr/>
            </p:nvSpPr>
            <p:spPr bwMode="auto">
              <a:xfrm>
                <a:off x="-110" y="19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7" name="Line 793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8" name="Line 794"/>
              <p:cNvSpPr>
                <a:spLocks noChangeShapeType="1"/>
              </p:cNvSpPr>
              <p:nvPr/>
            </p:nvSpPr>
            <p:spPr bwMode="auto">
              <a:xfrm>
                <a:off x="-110" y="18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29" name="Line 795"/>
              <p:cNvSpPr>
                <a:spLocks noChangeShapeType="1"/>
              </p:cNvSpPr>
              <p:nvPr/>
            </p:nvSpPr>
            <p:spPr bwMode="auto">
              <a:xfrm>
                <a:off x="-110" y="18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0" name="Line 796"/>
              <p:cNvSpPr>
                <a:spLocks noChangeShapeType="1"/>
              </p:cNvSpPr>
              <p:nvPr/>
            </p:nvSpPr>
            <p:spPr bwMode="auto">
              <a:xfrm>
                <a:off x="-110" y="17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1" name="Line 797"/>
              <p:cNvSpPr>
                <a:spLocks noChangeShapeType="1"/>
              </p:cNvSpPr>
              <p:nvPr/>
            </p:nvSpPr>
            <p:spPr bwMode="auto">
              <a:xfrm>
                <a:off x="-110" y="17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2" name="Line 798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3" name="Line 799"/>
              <p:cNvSpPr>
                <a:spLocks noChangeShapeType="1"/>
              </p:cNvSpPr>
              <p:nvPr/>
            </p:nvSpPr>
            <p:spPr bwMode="auto">
              <a:xfrm>
                <a:off x="-110" y="16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4" name="Line 800"/>
              <p:cNvSpPr>
                <a:spLocks noChangeShapeType="1"/>
              </p:cNvSpPr>
              <p:nvPr/>
            </p:nvSpPr>
            <p:spPr bwMode="auto">
              <a:xfrm>
                <a:off x="-110" y="15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5" name="Line 801"/>
              <p:cNvSpPr>
                <a:spLocks noChangeShapeType="1"/>
              </p:cNvSpPr>
              <p:nvPr/>
            </p:nvSpPr>
            <p:spPr bwMode="auto">
              <a:xfrm>
                <a:off x="-110" y="15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6" name="Line 802"/>
              <p:cNvSpPr>
                <a:spLocks noChangeShapeType="1"/>
              </p:cNvSpPr>
              <p:nvPr/>
            </p:nvSpPr>
            <p:spPr bwMode="auto">
              <a:xfrm>
                <a:off x="-110" y="14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7" name="Line 803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8" name="Line 804"/>
              <p:cNvSpPr>
                <a:spLocks noChangeShapeType="1"/>
              </p:cNvSpPr>
              <p:nvPr/>
            </p:nvSpPr>
            <p:spPr bwMode="auto">
              <a:xfrm>
                <a:off x="-110" y="13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39" name="Line 805"/>
              <p:cNvSpPr>
                <a:spLocks noChangeShapeType="1"/>
              </p:cNvSpPr>
              <p:nvPr/>
            </p:nvSpPr>
            <p:spPr bwMode="auto">
              <a:xfrm>
                <a:off x="-110" y="13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0" name="Line 806"/>
              <p:cNvSpPr>
                <a:spLocks noChangeShapeType="1"/>
              </p:cNvSpPr>
              <p:nvPr/>
            </p:nvSpPr>
            <p:spPr bwMode="auto">
              <a:xfrm>
                <a:off x="-110" y="12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1" name="Line 807"/>
              <p:cNvSpPr>
                <a:spLocks noChangeShapeType="1"/>
              </p:cNvSpPr>
              <p:nvPr/>
            </p:nvSpPr>
            <p:spPr bwMode="auto">
              <a:xfrm>
                <a:off x="-110" y="12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2" name="Line 808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3" name="Line 809"/>
              <p:cNvSpPr>
                <a:spLocks noChangeShapeType="1"/>
              </p:cNvSpPr>
              <p:nvPr/>
            </p:nvSpPr>
            <p:spPr bwMode="auto">
              <a:xfrm>
                <a:off x="-110" y="11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4" name="Line 810"/>
              <p:cNvSpPr>
                <a:spLocks noChangeShapeType="1"/>
              </p:cNvSpPr>
              <p:nvPr/>
            </p:nvSpPr>
            <p:spPr bwMode="auto">
              <a:xfrm>
                <a:off x="-110" y="10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5" name="Line 811"/>
              <p:cNvSpPr>
                <a:spLocks noChangeShapeType="1"/>
              </p:cNvSpPr>
              <p:nvPr/>
            </p:nvSpPr>
            <p:spPr bwMode="auto">
              <a:xfrm>
                <a:off x="-110" y="10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6" name="Line 812"/>
              <p:cNvSpPr>
                <a:spLocks noChangeShapeType="1"/>
              </p:cNvSpPr>
              <p:nvPr/>
            </p:nvSpPr>
            <p:spPr bwMode="auto">
              <a:xfrm>
                <a:off x="-110" y="9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7" name="Line 813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8" name="Line 814"/>
              <p:cNvSpPr>
                <a:spLocks noChangeShapeType="1"/>
              </p:cNvSpPr>
              <p:nvPr/>
            </p:nvSpPr>
            <p:spPr bwMode="auto">
              <a:xfrm>
                <a:off x="-110" y="8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49" name="Line 815"/>
              <p:cNvSpPr>
                <a:spLocks noChangeShapeType="1"/>
              </p:cNvSpPr>
              <p:nvPr/>
            </p:nvSpPr>
            <p:spPr bwMode="auto">
              <a:xfrm>
                <a:off x="-110" y="8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0" name="Line 816"/>
              <p:cNvSpPr>
                <a:spLocks noChangeShapeType="1"/>
              </p:cNvSpPr>
              <p:nvPr/>
            </p:nvSpPr>
            <p:spPr bwMode="auto">
              <a:xfrm>
                <a:off x="-110" y="7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1" name="Line 817"/>
              <p:cNvSpPr>
                <a:spLocks noChangeShapeType="1"/>
              </p:cNvSpPr>
              <p:nvPr/>
            </p:nvSpPr>
            <p:spPr bwMode="auto">
              <a:xfrm>
                <a:off x="-110" y="73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2" name="Line 81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3" name="Line 819"/>
              <p:cNvSpPr>
                <a:spLocks noChangeShapeType="1"/>
              </p:cNvSpPr>
              <p:nvPr/>
            </p:nvSpPr>
            <p:spPr bwMode="auto">
              <a:xfrm flipV="1">
                <a:off x="-110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4" name="Line 820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5" name="Line 821"/>
              <p:cNvSpPr>
                <a:spLocks noChangeShapeType="1"/>
              </p:cNvSpPr>
              <p:nvPr/>
            </p:nvSpPr>
            <p:spPr bwMode="auto">
              <a:xfrm flipV="1">
                <a:off x="388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6" name="Line 822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7" name="Line 823"/>
              <p:cNvSpPr>
                <a:spLocks noChangeShapeType="1"/>
              </p:cNvSpPr>
              <p:nvPr/>
            </p:nvSpPr>
            <p:spPr bwMode="auto">
              <a:xfrm flipV="1">
                <a:off x="88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8" name="Line 824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59" name="Line 825"/>
              <p:cNvSpPr>
                <a:spLocks noChangeShapeType="1"/>
              </p:cNvSpPr>
              <p:nvPr/>
            </p:nvSpPr>
            <p:spPr bwMode="auto">
              <a:xfrm flipV="1">
                <a:off x="138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0" name="Line 826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1" name="Line 827"/>
              <p:cNvSpPr>
                <a:spLocks noChangeShapeType="1"/>
              </p:cNvSpPr>
              <p:nvPr/>
            </p:nvSpPr>
            <p:spPr bwMode="auto">
              <a:xfrm flipV="1">
                <a:off x="1882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2" name="Line 828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3" name="Line 829"/>
              <p:cNvSpPr>
                <a:spLocks noChangeShapeType="1"/>
              </p:cNvSpPr>
              <p:nvPr/>
            </p:nvSpPr>
            <p:spPr bwMode="auto">
              <a:xfrm flipV="1">
                <a:off x="237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4" name="Line 830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5" name="Line 831"/>
              <p:cNvSpPr>
                <a:spLocks noChangeShapeType="1"/>
              </p:cNvSpPr>
              <p:nvPr/>
            </p:nvSpPr>
            <p:spPr bwMode="auto">
              <a:xfrm flipV="1">
                <a:off x="3375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6" name="Line 832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7" name="Line 833"/>
              <p:cNvSpPr>
                <a:spLocks noChangeShapeType="1"/>
              </p:cNvSpPr>
              <p:nvPr/>
            </p:nvSpPr>
            <p:spPr bwMode="auto">
              <a:xfrm flipV="1">
                <a:off x="3873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8" name="Line 834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69" name="Line 835"/>
              <p:cNvSpPr>
                <a:spLocks noChangeShapeType="1"/>
              </p:cNvSpPr>
              <p:nvPr/>
            </p:nvSpPr>
            <p:spPr bwMode="auto">
              <a:xfrm flipV="1">
                <a:off x="4371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0" name="Line 836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1" name="Line 837"/>
              <p:cNvSpPr>
                <a:spLocks noChangeShapeType="1"/>
              </p:cNvSpPr>
              <p:nvPr/>
            </p:nvSpPr>
            <p:spPr bwMode="auto">
              <a:xfrm flipV="1">
                <a:off x="486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2" name="Line 838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3" name="Line 839"/>
              <p:cNvSpPr>
                <a:spLocks noChangeShapeType="1"/>
              </p:cNvSpPr>
              <p:nvPr/>
            </p:nvSpPr>
            <p:spPr bwMode="auto">
              <a:xfrm flipV="1">
                <a:off x="536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4" name="Line 840"/>
              <p:cNvSpPr>
                <a:spLocks noChangeShapeType="1"/>
              </p:cNvSpPr>
              <p:nvPr/>
            </p:nvSpPr>
            <p:spPr bwMode="auto">
              <a:xfrm flipV="1">
                <a:off x="58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5" name="Line 841"/>
              <p:cNvSpPr>
                <a:spLocks noChangeShapeType="1"/>
              </p:cNvSpPr>
              <p:nvPr/>
            </p:nvSpPr>
            <p:spPr bwMode="auto">
              <a:xfrm flipV="1">
                <a:off x="586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6" name="Line 842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7" name="Line 843"/>
              <p:cNvSpPr>
                <a:spLocks noChangeShapeType="1"/>
              </p:cNvSpPr>
              <p:nvPr/>
            </p:nvSpPr>
            <p:spPr bwMode="auto">
              <a:xfrm>
                <a:off x="2857" y="367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8" name="Line 844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79" name="Line 845"/>
              <p:cNvSpPr>
                <a:spLocks noChangeShapeType="1"/>
              </p:cNvSpPr>
              <p:nvPr/>
            </p:nvSpPr>
            <p:spPr bwMode="auto">
              <a:xfrm>
                <a:off x="2857" y="342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0" name="Line 846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1" name="Line 847"/>
              <p:cNvSpPr>
                <a:spLocks noChangeShapeType="1"/>
              </p:cNvSpPr>
              <p:nvPr/>
            </p:nvSpPr>
            <p:spPr bwMode="auto">
              <a:xfrm>
                <a:off x="2857" y="317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2" name="Line 848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3" name="Line 849"/>
              <p:cNvSpPr>
                <a:spLocks noChangeShapeType="1"/>
              </p:cNvSpPr>
              <p:nvPr/>
            </p:nvSpPr>
            <p:spPr bwMode="auto">
              <a:xfrm>
                <a:off x="2857" y="2926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4" name="Line 850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5" name="Line 851"/>
              <p:cNvSpPr>
                <a:spLocks noChangeShapeType="1"/>
              </p:cNvSpPr>
              <p:nvPr/>
            </p:nvSpPr>
            <p:spPr bwMode="auto">
              <a:xfrm>
                <a:off x="2857" y="2677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6" name="Line 852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7" name="Line 853"/>
              <p:cNvSpPr>
                <a:spLocks noChangeShapeType="1"/>
              </p:cNvSpPr>
              <p:nvPr/>
            </p:nvSpPr>
            <p:spPr bwMode="auto">
              <a:xfrm>
                <a:off x="2857" y="2428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8" name="Line 854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9" name="Line 855"/>
              <p:cNvSpPr>
                <a:spLocks noChangeShapeType="1"/>
              </p:cNvSpPr>
              <p:nvPr/>
            </p:nvSpPr>
            <p:spPr bwMode="auto">
              <a:xfrm>
                <a:off x="2857" y="1930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0" name="Line 856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1" name="Line 857"/>
              <p:cNvSpPr>
                <a:spLocks noChangeShapeType="1"/>
              </p:cNvSpPr>
              <p:nvPr/>
            </p:nvSpPr>
            <p:spPr bwMode="auto">
              <a:xfrm>
                <a:off x="2857" y="1681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2" name="Line 858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3" name="Line 859"/>
              <p:cNvSpPr>
                <a:spLocks noChangeShapeType="1"/>
              </p:cNvSpPr>
              <p:nvPr/>
            </p:nvSpPr>
            <p:spPr bwMode="auto">
              <a:xfrm>
                <a:off x="2857" y="1432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4" name="Line 860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5" name="Line 861"/>
              <p:cNvSpPr>
                <a:spLocks noChangeShapeType="1"/>
              </p:cNvSpPr>
              <p:nvPr/>
            </p:nvSpPr>
            <p:spPr bwMode="auto">
              <a:xfrm>
                <a:off x="2857" y="118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6" name="Line 862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7" name="Line 863"/>
              <p:cNvSpPr>
                <a:spLocks noChangeShapeType="1"/>
              </p:cNvSpPr>
              <p:nvPr/>
            </p:nvSpPr>
            <p:spPr bwMode="auto">
              <a:xfrm>
                <a:off x="2857" y="93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8" name="Line 864"/>
              <p:cNvSpPr>
                <a:spLocks noChangeShapeType="1"/>
              </p:cNvSpPr>
              <p:nvPr/>
            </p:nvSpPr>
            <p:spPr bwMode="auto">
              <a:xfrm>
                <a:off x="-110" y="68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99" name="Line 865"/>
              <p:cNvSpPr>
                <a:spLocks noChangeShapeType="1"/>
              </p:cNvSpPr>
              <p:nvPr/>
            </p:nvSpPr>
            <p:spPr bwMode="auto">
              <a:xfrm>
                <a:off x="2857" y="68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00" name="Line 866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01" name="Freeform 867"/>
              <p:cNvSpPr>
                <a:spLocks/>
              </p:cNvSpPr>
              <p:nvPr/>
            </p:nvSpPr>
            <p:spPr bwMode="auto">
              <a:xfrm>
                <a:off x="5864" y="2161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0 w 36"/>
                  <a:gd name="T3" fmla="*/ 0 h 36"/>
                  <a:gd name="T4" fmla="*/ 36 w 36"/>
                  <a:gd name="T5" fmla="*/ 18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0" y="0"/>
                    </a:lnTo>
                    <a:lnTo>
                      <a:pt x="36" y="18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02" name="Line 86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03" name="Freeform 869"/>
              <p:cNvSpPr>
                <a:spLocks/>
              </p:cNvSpPr>
              <p:nvPr/>
            </p:nvSpPr>
            <p:spPr bwMode="auto">
              <a:xfrm>
                <a:off x="2859" y="649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36 w 36"/>
                  <a:gd name="T3" fmla="*/ 36 h 36"/>
                  <a:gd name="T4" fmla="*/ 18 w 36"/>
                  <a:gd name="T5" fmla="*/ 0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36" y="36"/>
                    </a:lnTo>
                    <a:lnTo>
                      <a:pt x="1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04" name="Oval 870"/>
              <p:cNvSpPr>
                <a:spLocks noChangeArrowheads="1"/>
              </p:cNvSpPr>
              <p:nvPr/>
            </p:nvSpPr>
            <p:spPr bwMode="auto">
              <a:xfrm>
                <a:off x="2817" y="2123"/>
                <a:ext cx="115" cy="115"/>
              </a:xfrm>
              <a:prstGeom prst="ellips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E">
                  <a:solidFill>
                    <a:srgbClr val="990033"/>
                  </a:solidFill>
                  <a:latin typeface="Calibri" pitchFamily="34" charset="0"/>
                </a:endParaRPr>
              </a:p>
            </p:txBody>
          </p:sp>
          <p:sp>
            <p:nvSpPr>
              <p:cNvPr id="24805" name="Line 871"/>
              <p:cNvSpPr>
                <a:spLocks noChangeShapeType="1"/>
              </p:cNvSpPr>
              <p:nvPr/>
            </p:nvSpPr>
            <p:spPr bwMode="auto">
              <a:xfrm flipV="1">
                <a:off x="-110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06" name="Rectangle 872"/>
              <p:cNvSpPr>
                <a:spLocks noChangeArrowheads="1"/>
              </p:cNvSpPr>
              <p:nvPr/>
            </p:nvSpPr>
            <p:spPr bwMode="auto">
              <a:xfrm>
                <a:off x="-173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07" name="Line 873"/>
              <p:cNvSpPr>
                <a:spLocks noChangeShapeType="1"/>
              </p:cNvSpPr>
              <p:nvPr/>
            </p:nvSpPr>
            <p:spPr bwMode="auto">
              <a:xfrm flipV="1">
                <a:off x="388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08" name="Rectangle 874"/>
              <p:cNvSpPr>
                <a:spLocks noChangeArrowheads="1"/>
              </p:cNvSpPr>
              <p:nvPr/>
            </p:nvSpPr>
            <p:spPr bwMode="auto">
              <a:xfrm>
                <a:off x="326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09" name="Line 875"/>
              <p:cNvSpPr>
                <a:spLocks noChangeShapeType="1"/>
              </p:cNvSpPr>
              <p:nvPr/>
            </p:nvSpPr>
            <p:spPr bwMode="auto">
              <a:xfrm flipV="1">
                <a:off x="88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10" name="Rectangle 876"/>
              <p:cNvSpPr>
                <a:spLocks noChangeArrowheads="1"/>
              </p:cNvSpPr>
              <p:nvPr/>
            </p:nvSpPr>
            <p:spPr bwMode="auto">
              <a:xfrm>
                <a:off x="824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11" name="Line 877"/>
              <p:cNvSpPr>
                <a:spLocks noChangeShapeType="1"/>
              </p:cNvSpPr>
              <p:nvPr/>
            </p:nvSpPr>
            <p:spPr bwMode="auto">
              <a:xfrm flipV="1">
                <a:off x="138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12" name="Rectangle 878"/>
              <p:cNvSpPr>
                <a:spLocks noChangeArrowheads="1"/>
              </p:cNvSpPr>
              <p:nvPr/>
            </p:nvSpPr>
            <p:spPr bwMode="auto">
              <a:xfrm>
                <a:off x="1322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13" name="Line 879"/>
              <p:cNvSpPr>
                <a:spLocks noChangeShapeType="1"/>
              </p:cNvSpPr>
              <p:nvPr/>
            </p:nvSpPr>
            <p:spPr bwMode="auto">
              <a:xfrm flipV="1">
                <a:off x="1882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14" name="Rectangle 880"/>
              <p:cNvSpPr>
                <a:spLocks noChangeArrowheads="1"/>
              </p:cNvSpPr>
              <p:nvPr/>
            </p:nvSpPr>
            <p:spPr bwMode="auto">
              <a:xfrm>
                <a:off x="1820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15" name="Line 881"/>
              <p:cNvSpPr>
                <a:spLocks noChangeShapeType="1"/>
              </p:cNvSpPr>
              <p:nvPr/>
            </p:nvSpPr>
            <p:spPr bwMode="auto">
              <a:xfrm flipV="1">
                <a:off x="237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16" name="Rectangle 882"/>
              <p:cNvSpPr>
                <a:spLocks noChangeArrowheads="1"/>
              </p:cNvSpPr>
              <p:nvPr/>
            </p:nvSpPr>
            <p:spPr bwMode="auto">
              <a:xfrm>
                <a:off x="2319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17" name="Line 883"/>
              <p:cNvSpPr>
                <a:spLocks noChangeShapeType="1"/>
              </p:cNvSpPr>
              <p:nvPr/>
            </p:nvSpPr>
            <p:spPr bwMode="auto">
              <a:xfrm flipV="1">
                <a:off x="3375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18" name="Rectangle 884"/>
              <p:cNvSpPr>
                <a:spLocks noChangeArrowheads="1"/>
              </p:cNvSpPr>
              <p:nvPr/>
            </p:nvSpPr>
            <p:spPr bwMode="auto">
              <a:xfrm>
                <a:off x="3338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19" name="Line 885"/>
              <p:cNvSpPr>
                <a:spLocks noChangeShapeType="1"/>
              </p:cNvSpPr>
              <p:nvPr/>
            </p:nvSpPr>
            <p:spPr bwMode="auto">
              <a:xfrm flipV="1">
                <a:off x="3873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20" name="Rectangle 886"/>
              <p:cNvSpPr>
                <a:spLocks noChangeArrowheads="1"/>
              </p:cNvSpPr>
              <p:nvPr/>
            </p:nvSpPr>
            <p:spPr bwMode="auto">
              <a:xfrm>
                <a:off x="3836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21" name="Line 887"/>
              <p:cNvSpPr>
                <a:spLocks noChangeShapeType="1"/>
              </p:cNvSpPr>
              <p:nvPr/>
            </p:nvSpPr>
            <p:spPr bwMode="auto">
              <a:xfrm flipV="1">
                <a:off x="4371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22" name="Rectangle 888"/>
              <p:cNvSpPr>
                <a:spLocks noChangeArrowheads="1"/>
              </p:cNvSpPr>
              <p:nvPr/>
            </p:nvSpPr>
            <p:spPr bwMode="auto">
              <a:xfrm>
                <a:off x="4335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23" name="Line 889"/>
              <p:cNvSpPr>
                <a:spLocks noChangeShapeType="1"/>
              </p:cNvSpPr>
              <p:nvPr/>
            </p:nvSpPr>
            <p:spPr bwMode="auto">
              <a:xfrm flipV="1">
                <a:off x="486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24" name="Rectangle 890"/>
              <p:cNvSpPr>
                <a:spLocks noChangeArrowheads="1"/>
              </p:cNvSpPr>
              <p:nvPr/>
            </p:nvSpPr>
            <p:spPr bwMode="auto">
              <a:xfrm>
                <a:off x="4833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25" name="Line 891"/>
              <p:cNvSpPr>
                <a:spLocks noChangeShapeType="1"/>
              </p:cNvSpPr>
              <p:nvPr/>
            </p:nvSpPr>
            <p:spPr bwMode="auto">
              <a:xfrm flipV="1">
                <a:off x="536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26" name="Rectangle 892"/>
              <p:cNvSpPr>
                <a:spLocks noChangeArrowheads="1"/>
              </p:cNvSpPr>
              <p:nvPr/>
            </p:nvSpPr>
            <p:spPr bwMode="auto">
              <a:xfrm>
                <a:off x="5331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27" name="Line 893"/>
              <p:cNvSpPr>
                <a:spLocks noChangeShapeType="1"/>
              </p:cNvSpPr>
              <p:nvPr/>
            </p:nvSpPr>
            <p:spPr bwMode="auto">
              <a:xfrm flipV="1">
                <a:off x="586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28" name="Rectangle 894"/>
              <p:cNvSpPr>
                <a:spLocks noChangeArrowheads="1"/>
              </p:cNvSpPr>
              <p:nvPr/>
            </p:nvSpPr>
            <p:spPr bwMode="auto">
              <a:xfrm>
                <a:off x="5829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4829" name="Line 895"/>
              <p:cNvSpPr>
                <a:spLocks noChangeShapeType="1"/>
              </p:cNvSpPr>
              <p:nvPr/>
            </p:nvSpPr>
            <p:spPr bwMode="auto">
              <a:xfrm>
                <a:off x="2848" y="367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30" name="Rectangle 896"/>
              <p:cNvSpPr>
                <a:spLocks noChangeArrowheads="1"/>
              </p:cNvSpPr>
              <p:nvPr/>
            </p:nvSpPr>
            <p:spPr bwMode="auto">
              <a:xfrm>
                <a:off x="2700" y="3639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24607" name="Line 898"/>
            <p:cNvSpPr>
              <a:spLocks noChangeShapeType="1"/>
            </p:cNvSpPr>
            <p:nvPr/>
          </p:nvSpPr>
          <p:spPr bwMode="auto">
            <a:xfrm>
              <a:off x="2848" y="342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Rectangle 899"/>
            <p:cNvSpPr>
              <a:spLocks noChangeArrowheads="1"/>
            </p:cNvSpPr>
            <p:nvPr/>
          </p:nvSpPr>
          <p:spPr bwMode="auto">
            <a:xfrm>
              <a:off x="2700" y="3390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09" name="Line 900"/>
            <p:cNvSpPr>
              <a:spLocks noChangeShapeType="1"/>
            </p:cNvSpPr>
            <p:nvPr/>
          </p:nvSpPr>
          <p:spPr bwMode="auto">
            <a:xfrm>
              <a:off x="2848" y="317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Rectangle 901"/>
            <p:cNvSpPr>
              <a:spLocks noChangeArrowheads="1"/>
            </p:cNvSpPr>
            <p:nvPr/>
          </p:nvSpPr>
          <p:spPr bwMode="auto">
            <a:xfrm>
              <a:off x="2700" y="3141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11" name="Line 902"/>
            <p:cNvSpPr>
              <a:spLocks noChangeShapeType="1"/>
            </p:cNvSpPr>
            <p:nvPr/>
          </p:nvSpPr>
          <p:spPr bwMode="auto">
            <a:xfrm>
              <a:off x="2848" y="2926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2" name="Rectangle 903"/>
            <p:cNvSpPr>
              <a:spLocks noChangeArrowheads="1"/>
            </p:cNvSpPr>
            <p:nvPr/>
          </p:nvSpPr>
          <p:spPr bwMode="auto">
            <a:xfrm>
              <a:off x="2700" y="2892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13" name="Line 904"/>
            <p:cNvSpPr>
              <a:spLocks noChangeShapeType="1"/>
            </p:cNvSpPr>
            <p:nvPr/>
          </p:nvSpPr>
          <p:spPr bwMode="auto">
            <a:xfrm>
              <a:off x="2848" y="2677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4" name="Rectangle 905"/>
            <p:cNvSpPr>
              <a:spLocks noChangeArrowheads="1"/>
            </p:cNvSpPr>
            <p:nvPr/>
          </p:nvSpPr>
          <p:spPr bwMode="auto">
            <a:xfrm>
              <a:off x="2700" y="2643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15" name="Line 906"/>
            <p:cNvSpPr>
              <a:spLocks noChangeShapeType="1"/>
            </p:cNvSpPr>
            <p:nvPr/>
          </p:nvSpPr>
          <p:spPr bwMode="auto">
            <a:xfrm>
              <a:off x="2848" y="2428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Rectangle 907"/>
            <p:cNvSpPr>
              <a:spLocks noChangeArrowheads="1"/>
            </p:cNvSpPr>
            <p:nvPr/>
          </p:nvSpPr>
          <p:spPr bwMode="auto">
            <a:xfrm>
              <a:off x="2700" y="2395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17" name="Line 908"/>
            <p:cNvSpPr>
              <a:spLocks noChangeShapeType="1"/>
            </p:cNvSpPr>
            <p:nvPr/>
          </p:nvSpPr>
          <p:spPr bwMode="auto">
            <a:xfrm>
              <a:off x="2848" y="1930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Rectangle 909"/>
            <p:cNvSpPr>
              <a:spLocks noChangeArrowheads="1"/>
            </p:cNvSpPr>
            <p:nvPr/>
          </p:nvSpPr>
          <p:spPr bwMode="auto">
            <a:xfrm>
              <a:off x="2745" y="1897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19" name="Line 910"/>
            <p:cNvSpPr>
              <a:spLocks noChangeShapeType="1"/>
            </p:cNvSpPr>
            <p:nvPr/>
          </p:nvSpPr>
          <p:spPr bwMode="auto">
            <a:xfrm>
              <a:off x="2848" y="1681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Rectangle 911"/>
            <p:cNvSpPr>
              <a:spLocks noChangeArrowheads="1"/>
            </p:cNvSpPr>
            <p:nvPr/>
          </p:nvSpPr>
          <p:spPr bwMode="auto">
            <a:xfrm>
              <a:off x="2745" y="1648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21" name="Line 912"/>
            <p:cNvSpPr>
              <a:spLocks noChangeShapeType="1"/>
            </p:cNvSpPr>
            <p:nvPr/>
          </p:nvSpPr>
          <p:spPr bwMode="auto">
            <a:xfrm>
              <a:off x="2848" y="1432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Rectangle 913"/>
            <p:cNvSpPr>
              <a:spLocks noChangeArrowheads="1"/>
            </p:cNvSpPr>
            <p:nvPr/>
          </p:nvSpPr>
          <p:spPr bwMode="auto">
            <a:xfrm>
              <a:off x="2745" y="1399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23" name="Line 914"/>
            <p:cNvSpPr>
              <a:spLocks noChangeShapeType="1"/>
            </p:cNvSpPr>
            <p:nvPr/>
          </p:nvSpPr>
          <p:spPr bwMode="auto">
            <a:xfrm>
              <a:off x="2848" y="1183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Rectangle 915"/>
            <p:cNvSpPr>
              <a:spLocks noChangeArrowheads="1"/>
            </p:cNvSpPr>
            <p:nvPr/>
          </p:nvSpPr>
          <p:spPr bwMode="auto">
            <a:xfrm>
              <a:off x="2745" y="1150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25" name="Line 916"/>
            <p:cNvSpPr>
              <a:spLocks noChangeShapeType="1"/>
            </p:cNvSpPr>
            <p:nvPr/>
          </p:nvSpPr>
          <p:spPr bwMode="auto">
            <a:xfrm>
              <a:off x="2848" y="93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6" name="Rectangle 917"/>
            <p:cNvSpPr>
              <a:spLocks noChangeArrowheads="1"/>
            </p:cNvSpPr>
            <p:nvPr/>
          </p:nvSpPr>
          <p:spPr bwMode="auto">
            <a:xfrm>
              <a:off x="2745" y="901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27" name="Line 918"/>
            <p:cNvSpPr>
              <a:spLocks noChangeShapeType="1"/>
            </p:cNvSpPr>
            <p:nvPr/>
          </p:nvSpPr>
          <p:spPr bwMode="auto">
            <a:xfrm>
              <a:off x="2848" y="68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8" name="Rectangle 919"/>
            <p:cNvSpPr>
              <a:spLocks noChangeArrowheads="1"/>
            </p:cNvSpPr>
            <p:nvPr/>
          </p:nvSpPr>
          <p:spPr bwMode="auto">
            <a:xfrm>
              <a:off x="2745" y="653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6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29" name="Rectangle 920"/>
            <p:cNvSpPr>
              <a:spLocks noChangeArrowheads="1"/>
            </p:cNvSpPr>
            <p:nvPr/>
          </p:nvSpPr>
          <p:spPr bwMode="auto">
            <a:xfrm>
              <a:off x="5795" y="2047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x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4630" name="Rectangle 921"/>
            <p:cNvSpPr>
              <a:spLocks noChangeArrowheads="1"/>
            </p:cNvSpPr>
            <p:nvPr/>
          </p:nvSpPr>
          <p:spPr bwMode="auto">
            <a:xfrm>
              <a:off x="2936" y="653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y</a:t>
              </a:r>
              <a:endParaRPr lang="en-US">
                <a:solidFill>
                  <a:srgbClr val="990033"/>
                </a:solidFill>
              </a:endParaRPr>
            </a:p>
          </p:txBody>
        </p:sp>
      </p:grpSp>
      <p:sp>
        <p:nvSpPr>
          <p:cNvPr id="24578" name="Freeform 922"/>
          <p:cNvSpPr>
            <a:spLocks/>
          </p:cNvSpPr>
          <p:nvPr/>
        </p:nvSpPr>
        <p:spPr bwMode="auto">
          <a:xfrm>
            <a:off x="2878138" y="1476375"/>
            <a:ext cx="3482975" cy="4043363"/>
          </a:xfrm>
          <a:custGeom>
            <a:avLst/>
            <a:gdLst>
              <a:gd name="T0" fmla="*/ 37 w 2524"/>
              <a:gd name="T1" fmla="*/ 2787 h 3063"/>
              <a:gd name="T2" fmla="*/ 82 w 2524"/>
              <a:gd name="T3" fmla="*/ 2483 h 3063"/>
              <a:gd name="T4" fmla="*/ 126 w 2524"/>
              <a:gd name="T5" fmla="*/ 2208 h 3063"/>
              <a:gd name="T6" fmla="*/ 171 w 2524"/>
              <a:gd name="T7" fmla="*/ 1961 h 3063"/>
              <a:gd name="T8" fmla="*/ 216 w 2524"/>
              <a:gd name="T9" fmla="*/ 1740 h 3063"/>
              <a:gd name="T10" fmla="*/ 261 w 2524"/>
              <a:gd name="T11" fmla="*/ 1545 h 3063"/>
              <a:gd name="T12" fmla="*/ 306 w 2524"/>
              <a:gd name="T13" fmla="*/ 1374 h 3063"/>
              <a:gd name="T14" fmla="*/ 351 w 2524"/>
              <a:gd name="T15" fmla="*/ 1227 h 3063"/>
              <a:gd name="T16" fmla="*/ 395 w 2524"/>
              <a:gd name="T17" fmla="*/ 1101 h 3063"/>
              <a:gd name="T18" fmla="*/ 440 w 2524"/>
              <a:gd name="T19" fmla="*/ 997 h 3063"/>
              <a:gd name="T20" fmla="*/ 485 w 2524"/>
              <a:gd name="T21" fmla="*/ 912 h 3063"/>
              <a:gd name="T22" fmla="*/ 530 w 2524"/>
              <a:gd name="T23" fmla="*/ 847 h 3063"/>
              <a:gd name="T24" fmla="*/ 574 w 2524"/>
              <a:gd name="T25" fmla="*/ 799 h 3063"/>
              <a:gd name="T26" fmla="*/ 619 w 2524"/>
              <a:gd name="T27" fmla="*/ 768 h 3063"/>
              <a:gd name="T28" fmla="*/ 664 w 2524"/>
              <a:gd name="T29" fmla="*/ 753 h 3063"/>
              <a:gd name="T30" fmla="*/ 709 w 2524"/>
              <a:gd name="T31" fmla="*/ 753 h 3063"/>
              <a:gd name="T32" fmla="*/ 754 w 2524"/>
              <a:gd name="T33" fmla="*/ 765 h 3063"/>
              <a:gd name="T34" fmla="*/ 798 w 2524"/>
              <a:gd name="T35" fmla="*/ 791 h 3063"/>
              <a:gd name="T36" fmla="*/ 843 w 2524"/>
              <a:gd name="T37" fmla="*/ 827 h 3063"/>
              <a:gd name="T38" fmla="*/ 888 w 2524"/>
              <a:gd name="T39" fmla="*/ 874 h 3063"/>
              <a:gd name="T40" fmla="*/ 933 w 2524"/>
              <a:gd name="T41" fmla="*/ 930 h 3063"/>
              <a:gd name="T42" fmla="*/ 978 w 2524"/>
              <a:gd name="T43" fmla="*/ 994 h 3063"/>
              <a:gd name="T44" fmla="*/ 1023 w 2524"/>
              <a:gd name="T45" fmla="*/ 1065 h 3063"/>
              <a:gd name="T46" fmla="*/ 1068 w 2524"/>
              <a:gd name="T47" fmla="*/ 1141 h 3063"/>
              <a:gd name="T48" fmla="*/ 1112 w 2524"/>
              <a:gd name="T49" fmla="*/ 1223 h 3063"/>
              <a:gd name="T50" fmla="*/ 1157 w 2524"/>
              <a:gd name="T51" fmla="*/ 1308 h 3063"/>
              <a:gd name="T52" fmla="*/ 1202 w 2524"/>
              <a:gd name="T53" fmla="*/ 1395 h 3063"/>
              <a:gd name="T54" fmla="*/ 1246 w 2524"/>
              <a:gd name="T55" fmla="*/ 1485 h 3063"/>
              <a:gd name="T56" fmla="*/ 1291 w 2524"/>
              <a:gd name="T57" fmla="*/ 1574 h 3063"/>
              <a:gd name="T58" fmla="*/ 1336 w 2524"/>
              <a:gd name="T59" fmla="*/ 1663 h 3063"/>
              <a:gd name="T60" fmla="*/ 1381 w 2524"/>
              <a:gd name="T61" fmla="*/ 1750 h 3063"/>
              <a:gd name="T62" fmla="*/ 1426 w 2524"/>
              <a:gd name="T63" fmla="*/ 1835 h 3063"/>
              <a:gd name="T64" fmla="*/ 1471 w 2524"/>
              <a:gd name="T65" fmla="*/ 1915 h 3063"/>
              <a:gd name="T66" fmla="*/ 1515 w 2524"/>
              <a:gd name="T67" fmla="*/ 1990 h 3063"/>
              <a:gd name="T68" fmla="*/ 1560 w 2524"/>
              <a:gd name="T69" fmla="*/ 2059 h 3063"/>
              <a:gd name="T70" fmla="*/ 1605 w 2524"/>
              <a:gd name="T71" fmla="*/ 2121 h 3063"/>
              <a:gd name="T72" fmla="*/ 1650 w 2524"/>
              <a:gd name="T73" fmla="*/ 2175 h 3063"/>
              <a:gd name="T74" fmla="*/ 1695 w 2524"/>
              <a:gd name="T75" fmla="*/ 2219 h 3063"/>
              <a:gd name="T76" fmla="*/ 1740 w 2524"/>
              <a:gd name="T77" fmla="*/ 2253 h 3063"/>
              <a:gd name="T78" fmla="*/ 1784 w 2524"/>
              <a:gd name="T79" fmla="*/ 2275 h 3063"/>
              <a:gd name="T80" fmla="*/ 1829 w 2524"/>
              <a:gd name="T81" fmla="*/ 2285 h 3063"/>
              <a:gd name="T82" fmla="*/ 1874 w 2524"/>
              <a:gd name="T83" fmla="*/ 2280 h 3063"/>
              <a:gd name="T84" fmla="*/ 1918 w 2524"/>
              <a:gd name="T85" fmla="*/ 2261 h 3063"/>
              <a:gd name="T86" fmla="*/ 1963 w 2524"/>
              <a:gd name="T87" fmla="*/ 2226 h 3063"/>
              <a:gd name="T88" fmla="*/ 2008 w 2524"/>
              <a:gd name="T89" fmla="*/ 2174 h 3063"/>
              <a:gd name="T90" fmla="*/ 2053 w 2524"/>
              <a:gd name="T91" fmla="*/ 2104 h 3063"/>
              <a:gd name="T92" fmla="*/ 2098 w 2524"/>
              <a:gd name="T93" fmla="*/ 2015 h 3063"/>
              <a:gd name="T94" fmla="*/ 2143 w 2524"/>
              <a:gd name="T95" fmla="*/ 1905 h 3063"/>
              <a:gd name="T96" fmla="*/ 2187 w 2524"/>
              <a:gd name="T97" fmla="*/ 1774 h 3063"/>
              <a:gd name="T98" fmla="*/ 2232 w 2524"/>
              <a:gd name="T99" fmla="*/ 1620 h 3063"/>
              <a:gd name="T100" fmla="*/ 2277 w 2524"/>
              <a:gd name="T101" fmla="*/ 1443 h 3063"/>
              <a:gd name="T102" fmla="*/ 2322 w 2524"/>
              <a:gd name="T103" fmla="*/ 1242 h 3063"/>
              <a:gd name="T104" fmla="*/ 2367 w 2524"/>
              <a:gd name="T105" fmla="*/ 1014 h 3063"/>
              <a:gd name="T106" fmla="*/ 2412 w 2524"/>
              <a:gd name="T107" fmla="*/ 760 h 3063"/>
              <a:gd name="T108" fmla="*/ 2456 w 2524"/>
              <a:gd name="T109" fmla="*/ 478 h 3063"/>
              <a:gd name="T110" fmla="*/ 2501 w 2524"/>
              <a:gd name="T111" fmla="*/ 167 h 3063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24"/>
              <a:gd name="T169" fmla="*/ 0 h 3063"/>
              <a:gd name="T170" fmla="*/ 2524 w 2524"/>
              <a:gd name="T171" fmla="*/ 3063 h 3063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24" h="3063">
                <a:moveTo>
                  <a:pt x="0" y="3063"/>
                </a:moveTo>
                <a:lnTo>
                  <a:pt x="7" y="3006"/>
                </a:lnTo>
                <a:lnTo>
                  <a:pt x="15" y="2950"/>
                </a:lnTo>
                <a:lnTo>
                  <a:pt x="22" y="2895"/>
                </a:lnTo>
                <a:lnTo>
                  <a:pt x="30" y="2841"/>
                </a:lnTo>
                <a:lnTo>
                  <a:pt x="37" y="2787"/>
                </a:lnTo>
                <a:lnTo>
                  <a:pt x="44" y="2735"/>
                </a:lnTo>
                <a:lnTo>
                  <a:pt x="52" y="2682"/>
                </a:lnTo>
                <a:lnTo>
                  <a:pt x="59" y="2631"/>
                </a:lnTo>
                <a:lnTo>
                  <a:pt x="67" y="2582"/>
                </a:lnTo>
                <a:lnTo>
                  <a:pt x="74" y="2532"/>
                </a:lnTo>
                <a:lnTo>
                  <a:pt x="82" y="2483"/>
                </a:lnTo>
                <a:lnTo>
                  <a:pt x="89" y="2436"/>
                </a:lnTo>
                <a:lnTo>
                  <a:pt x="97" y="2388"/>
                </a:lnTo>
                <a:lnTo>
                  <a:pt x="104" y="2342"/>
                </a:lnTo>
                <a:lnTo>
                  <a:pt x="112" y="2297"/>
                </a:lnTo>
                <a:lnTo>
                  <a:pt x="119" y="2252"/>
                </a:lnTo>
                <a:lnTo>
                  <a:pt x="126" y="2208"/>
                </a:lnTo>
                <a:lnTo>
                  <a:pt x="134" y="2165"/>
                </a:lnTo>
                <a:lnTo>
                  <a:pt x="141" y="2123"/>
                </a:lnTo>
                <a:lnTo>
                  <a:pt x="149" y="2082"/>
                </a:lnTo>
                <a:lnTo>
                  <a:pt x="156" y="2040"/>
                </a:lnTo>
                <a:lnTo>
                  <a:pt x="164" y="2001"/>
                </a:lnTo>
                <a:lnTo>
                  <a:pt x="171" y="1961"/>
                </a:lnTo>
                <a:lnTo>
                  <a:pt x="179" y="1923"/>
                </a:lnTo>
                <a:lnTo>
                  <a:pt x="186" y="1885"/>
                </a:lnTo>
                <a:lnTo>
                  <a:pt x="194" y="1848"/>
                </a:lnTo>
                <a:lnTo>
                  <a:pt x="201" y="1811"/>
                </a:lnTo>
                <a:lnTo>
                  <a:pt x="209" y="1776"/>
                </a:lnTo>
                <a:lnTo>
                  <a:pt x="216" y="1740"/>
                </a:lnTo>
                <a:lnTo>
                  <a:pt x="223" y="1706"/>
                </a:lnTo>
                <a:lnTo>
                  <a:pt x="231" y="1673"/>
                </a:lnTo>
                <a:lnTo>
                  <a:pt x="238" y="1640"/>
                </a:lnTo>
                <a:lnTo>
                  <a:pt x="246" y="1607"/>
                </a:lnTo>
                <a:lnTo>
                  <a:pt x="253" y="1576"/>
                </a:lnTo>
                <a:lnTo>
                  <a:pt x="261" y="1545"/>
                </a:lnTo>
                <a:lnTo>
                  <a:pt x="268" y="1515"/>
                </a:lnTo>
                <a:lnTo>
                  <a:pt x="276" y="1485"/>
                </a:lnTo>
                <a:lnTo>
                  <a:pt x="283" y="1457"/>
                </a:lnTo>
                <a:lnTo>
                  <a:pt x="291" y="1428"/>
                </a:lnTo>
                <a:lnTo>
                  <a:pt x="298" y="1401"/>
                </a:lnTo>
                <a:lnTo>
                  <a:pt x="306" y="1374"/>
                </a:lnTo>
                <a:lnTo>
                  <a:pt x="313" y="1348"/>
                </a:lnTo>
                <a:lnTo>
                  <a:pt x="321" y="1323"/>
                </a:lnTo>
                <a:lnTo>
                  <a:pt x="328" y="1298"/>
                </a:lnTo>
                <a:lnTo>
                  <a:pt x="336" y="1273"/>
                </a:lnTo>
                <a:lnTo>
                  <a:pt x="343" y="1250"/>
                </a:lnTo>
                <a:lnTo>
                  <a:pt x="351" y="1227"/>
                </a:lnTo>
                <a:lnTo>
                  <a:pt x="358" y="1204"/>
                </a:lnTo>
                <a:lnTo>
                  <a:pt x="366" y="1182"/>
                </a:lnTo>
                <a:lnTo>
                  <a:pt x="373" y="1161"/>
                </a:lnTo>
                <a:lnTo>
                  <a:pt x="381" y="1140"/>
                </a:lnTo>
                <a:lnTo>
                  <a:pt x="388" y="1121"/>
                </a:lnTo>
                <a:lnTo>
                  <a:pt x="395" y="1101"/>
                </a:lnTo>
                <a:lnTo>
                  <a:pt x="403" y="1082"/>
                </a:lnTo>
                <a:lnTo>
                  <a:pt x="410" y="1064"/>
                </a:lnTo>
                <a:lnTo>
                  <a:pt x="418" y="1046"/>
                </a:lnTo>
                <a:lnTo>
                  <a:pt x="425" y="1029"/>
                </a:lnTo>
                <a:lnTo>
                  <a:pt x="433" y="1013"/>
                </a:lnTo>
                <a:lnTo>
                  <a:pt x="440" y="997"/>
                </a:lnTo>
                <a:lnTo>
                  <a:pt x="448" y="981"/>
                </a:lnTo>
                <a:lnTo>
                  <a:pt x="455" y="966"/>
                </a:lnTo>
                <a:lnTo>
                  <a:pt x="463" y="952"/>
                </a:lnTo>
                <a:lnTo>
                  <a:pt x="470" y="938"/>
                </a:lnTo>
                <a:lnTo>
                  <a:pt x="477" y="925"/>
                </a:lnTo>
                <a:lnTo>
                  <a:pt x="485" y="912"/>
                </a:lnTo>
                <a:lnTo>
                  <a:pt x="492" y="900"/>
                </a:lnTo>
                <a:lnTo>
                  <a:pt x="500" y="888"/>
                </a:lnTo>
                <a:lnTo>
                  <a:pt x="507" y="878"/>
                </a:lnTo>
                <a:lnTo>
                  <a:pt x="515" y="867"/>
                </a:lnTo>
                <a:lnTo>
                  <a:pt x="522" y="857"/>
                </a:lnTo>
                <a:lnTo>
                  <a:pt x="530" y="847"/>
                </a:lnTo>
                <a:lnTo>
                  <a:pt x="537" y="838"/>
                </a:lnTo>
                <a:lnTo>
                  <a:pt x="544" y="829"/>
                </a:lnTo>
                <a:lnTo>
                  <a:pt x="552" y="821"/>
                </a:lnTo>
                <a:lnTo>
                  <a:pt x="559" y="813"/>
                </a:lnTo>
                <a:lnTo>
                  <a:pt x="567" y="806"/>
                </a:lnTo>
                <a:lnTo>
                  <a:pt x="574" y="799"/>
                </a:lnTo>
                <a:lnTo>
                  <a:pt x="582" y="793"/>
                </a:lnTo>
                <a:lnTo>
                  <a:pt x="589" y="787"/>
                </a:lnTo>
                <a:lnTo>
                  <a:pt x="597" y="782"/>
                </a:lnTo>
                <a:lnTo>
                  <a:pt x="604" y="777"/>
                </a:lnTo>
                <a:lnTo>
                  <a:pt x="612" y="773"/>
                </a:lnTo>
                <a:lnTo>
                  <a:pt x="619" y="768"/>
                </a:lnTo>
                <a:lnTo>
                  <a:pt x="627" y="765"/>
                </a:lnTo>
                <a:lnTo>
                  <a:pt x="634" y="762"/>
                </a:lnTo>
                <a:lnTo>
                  <a:pt x="642" y="759"/>
                </a:lnTo>
                <a:lnTo>
                  <a:pt x="649" y="757"/>
                </a:lnTo>
                <a:lnTo>
                  <a:pt x="657" y="755"/>
                </a:lnTo>
                <a:lnTo>
                  <a:pt x="664" y="753"/>
                </a:lnTo>
                <a:lnTo>
                  <a:pt x="672" y="752"/>
                </a:lnTo>
                <a:lnTo>
                  <a:pt x="679" y="752"/>
                </a:lnTo>
                <a:lnTo>
                  <a:pt x="687" y="751"/>
                </a:lnTo>
                <a:lnTo>
                  <a:pt x="694" y="752"/>
                </a:lnTo>
                <a:lnTo>
                  <a:pt x="702" y="752"/>
                </a:lnTo>
                <a:lnTo>
                  <a:pt x="709" y="753"/>
                </a:lnTo>
                <a:lnTo>
                  <a:pt x="717" y="754"/>
                </a:lnTo>
                <a:lnTo>
                  <a:pt x="724" y="755"/>
                </a:lnTo>
                <a:lnTo>
                  <a:pt x="731" y="758"/>
                </a:lnTo>
                <a:lnTo>
                  <a:pt x="739" y="760"/>
                </a:lnTo>
                <a:lnTo>
                  <a:pt x="746" y="762"/>
                </a:lnTo>
                <a:lnTo>
                  <a:pt x="754" y="765"/>
                </a:lnTo>
                <a:lnTo>
                  <a:pt x="761" y="769"/>
                </a:lnTo>
                <a:lnTo>
                  <a:pt x="769" y="773"/>
                </a:lnTo>
                <a:lnTo>
                  <a:pt x="776" y="777"/>
                </a:lnTo>
                <a:lnTo>
                  <a:pt x="784" y="781"/>
                </a:lnTo>
                <a:lnTo>
                  <a:pt x="791" y="786"/>
                </a:lnTo>
                <a:lnTo>
                  <a:pt x="798" y="791"/>
                </a:lnTo>
                <a:lnTo>
                  <a:pt x="806" y="796"/>
                </a:lnTo>
                <a:lnTo>
                  <a:pt x="813" y="802"/>
                </a:lnTo>
                <a:lnTo>
                  <a:pt x="821" y="808"/>
                </a:lnTo>
                <a:lnTo>
                  <a:pt x="828" y="814"/>
                </a:lnTo>
                <a:lnTo>
                  <a:pt x="836" y="821"/>
                </a:lnTo>
                <a:lnTo>
                  <a:pt x="843" y="827"/>
                </a:lnTo>
                <a:lnTo>
                  <a:pt x="851" y="834"/>
                </a:lnTo>
                <a:lnTo>
                  <a:pt x="858" y="842"/>
                </a:lnTo>
                <a:lnTo>
                  <a:pt x="866" y="849"/>
                </a:lnTo>
                <a:lnTo>
                  <a:pt x="873" y="857"/>
                </a:lnTo>
                <a:lnTo>
                  <a:pt x="881" y="866"/>
                </a:lnTo>
                <a:lnTo>
                  <a:pt x="888" y="874"/>
                </a:lnTo>
                <a:lnTo>
                  <a:pt x="896" y="883"/>
                </a:lnTo>
                <a:lnTo>
                  <a:pt x="903" y="892"/>
                </a:lnTo>
                <a:lnTo>
                  <a:pt x="910" y="901"/>
                </a:lnTo>
                <a:lnTo>
                  <a:pt x="918" y="910"/>
                </a:lnTo>
                <a:lnTo>
                  <a:pt x="925" y="920"/>
                </a:lnTo>
                <a:lnTo>
                  <a:pt x="933" y="930"/>
                </a:lnTo>
                <a:lnTo>
                  <a:pt x="940" y="940"/>
                </a:lnTo>
                <a:lnTo>
                  <a:pt x="948" y="950"/>
                </a:lnTo>
                <a:lnTo>
                  <a:pt x="955" y="961"/>
                </a:lnTo>
                <a:lnTo>
                  <a:pt x="963" y="972"/>
                </a:lnTo>
                <a:lnTo>
                  <a:pt x="970" y="983"/>
                </a:lnTo>
                <a:lnTo>
                  <a:pt x="978" y="994"/>
                </a:lnTo>
                <a:lnTo>
                  <a:pt x="985" y="1005"/>
                </a:lnTo>
                <a:lnTo>
                  <a:pt x="993" y="1017"/>
                </a:lnTo>
                <a:lnTo>
                  <a:pt x="1000" y="1028"/>
                </a:lnTo>
                <a:lnTo>
                  <a:pt x="1008" y="1040"/>
                </a:lnTo>
                <a:lnTo>
                  <a:pt x="1015" y="1052"/>
                </a:lnTo>
                <a:lnTo>
                  <a:pt x="1023" y="1065"/>
                </a:lnTo>
                <a:lnTo>
                  <a:pt x="1030" y="1077"/>
                </a:lnTo>
                <a:lnTo>
                  <a:pt x="1038" y="1089"/>
                </a:lnTo>
                <a:lnTo>
                  <a:pt x="1045" y="1102"/>
                </a:lnTo>
                <a:lnTo>
                  <a:pt x="1053" y="1115"/>
                </a:lnTo>
                <a:lnTo>
                  <a:pt x="1060" y="1128"/>
                </a:lnTo>
                <a:lnTo>
                  <a:pt x="1068" y="1141"/>
                </a:lnTo>
                <a:lnTo>
                  <a:pt x="1075" y="1154"/>
                </a:lnTo>
                <a:lnTo>
                  <a:pt x="1082" y="1168"/>
                </a:lnTo>
                <a:lnTo>
                  <a:pt x="1090" y="1181"/>
                </a:lnTo>
                <a:lnTo>
                  <a:pt x="1097" y="1195"/>
                </a:lnTo>
                <a:lnTo>
                  <a:pt x="1105" y="1209"/>
                </a:lnTo>
                <a:lnTo>
                  <a:pt x="1112" y="1223"/>
                </a:lnTo>
                <a:lnTo>
                  <a:pt x="1120" y="1237"/>
                </a:lnTo>
                <a:lnTo>
                  <a:pt x="1127" y="1251"/>
                </a:lnTo>
                <a:lnTo>
                  <a:pt x="1135" y="1265"/>
                </a:lnTo>
                <a:lnTo>
                  <a:pt x="1142" y="1279"/>
                </a:lnTo>
                <a:lnTo>
                  <a:pt x="1150" y="1293"/>
                </a:lnTo>
                <a:lnTo>
                  <a:pt x="1157" y="1308"/>
                </a:lnTo>
                <a:lnTo>
                  <a:pt x="1164" y="1322"/>
                </a:lnTo>
                <a:lnTo>
                  <a:pt x="1172" y="1337"/>
                </a:lnTo>
                <a:lnTo>
                  <a:pt x="1179" y="1352"/>
                </a:lnTo>
                <a:lnTo>
                  <a:pt x="1187" y="1366"/>
                </a:lnTo>
                <a:lnTo>
                  <a:pt x="1194" y="1381"/>
                </a:lnTo>
                <a:lnTo>
                  <a:pt x="1202" y="1395"/>
                </a:lnTo>
                <a:lnTo>
                  <a:pt x="1209" y="1410"/>
                </a:lnTo>
                <a:lnTo>
                  <a:pt x="1217" y="1425"/>
                </a:lnTo>
                <a:lnTo>
                  <a:pt x="1224" y="1440"/>
                </a:lnTo>
                <a:lnTo>
                  <a:pt x="1231" y="1455"/>
                </a:lnTo>
                <a:lnTo>
                  <a:pt x="1239" y="1470"/>
                </a:lnTo>
                <a:lnTo>
                  <a:pt x="1246" y="1485"/>
                </a:lnTo>
                <a:lnTo>
                  <a:pt x="1254" y="1500"/>
                </a:lnTo>
                <a:lnTo>
                  <a:pt x="1261" y="1515"/>
                </a:lnTo>
                <a:lnTo>
                  <a:pt x="1269" y="1529"/>
                </a:lnTo>
                <a:lnTo>
                  <a:pt x="1276" y="1544"/>
                </a:lnTo>
                <a:lnTo>
                  <a:pt x="1284" y="1559"/>
                </a:lnTo>
                <a:lnTo>
                  <a:pt x="1291" y="1574"/>
                </a:lnTo>
                <a:lnTo>
                  <a:pt x="1299" y="1589"/>
                </a:lnTo>
                <a:lnTo>
                  <a:pt x="1306" y="1604"/>
                </a:lnTo>
                <a:lnTo>
                  <a:pt x="1314" y="1619"/>
                </a:lnTo>
                <a:lnTo>
                  <a:pt x="1321" y="1634"/>
                </a:lnTo>
                <a:lnTo>
                  <a:pt x="1329" y="1649"/>
                </a:lnTo>
                <a:lnTo>
                  <a:pt x="1336" y="1663"/>
                </a:lnTo>
                <a:lnTo>
                  <a:pt x="1344" y="1678"/>
                </a:lnTo>
                <a:lnTo>
                  <a:pt x="1351" y="1692"/>
                </a:lnTo>
                <a:lnTo>
                  <a:pt x="1359" y="1707"/>
                </a:lnTo>
                <a:lnTo>
                  <a:pt x="1366" y="1721"/>
                </a:lnTo>
                <a:lnTo>
                  <a:pt x="1374" y="1736"/>
                </a:lnTo>
                <a:lnTo>
                  <a:pt x="1381" y="1750"/>
                </a:lnTo>
                <a:lnTo>
                  <a:pt x="1389" y="1764"/>
                </a:lnTo>
                <a:lnTo>
                  <a:pt x="1396" y="1779"/>
                </a:lnTo>
                <a:lnTo>
                  <a:pt x="1404" y="1793"/>
                </a:lnTo>
                <a:lnTo>
                  <a:pt x="1411" y="1807"/>
                </a:lnTo>
                <a:lnTo>
                  <a:pt x="1418" y="1821"/>
                </a:lnTo>
                <a:lnTo>
                  <a:pt x="1426" y="1835"/>
                </a:lnTo>
                <a:lnTo>
                  <a:pt x="1433" y="1848"/>
                </a:lnTo>
                <a:lnTo>
                  <a:pt x="1441" y="1862"/>
                </a:lnTo>
                <a:lnTo>
                  <a:pt x="1448" y="1875"/>
                </a:lnTo>
                <a:lnTo>
                  <a:pt x="1456" y="1889"/>
                </a:lnTo>
                <a:lnTo>
                  <a:pt x="1463" y="1902"/>
                </a:lnTo>
                <a:lnTo>
                  <a:pt x="1471" y="1915"/>
                </a:lnTo>
                <a:lnTo>
                  <a:pt x="1478" y="1928"/>
                </a:lnTo>
                <a:lnTo>
                  <a:pt x="1485" y="1941"/>
                </a:lnTo>
                <a:lnTo>
                  <a:pt x="1493" y="1953"/>
                </a:lnTo>
                <a:lnTo>
                  <a:pt x="1500" y="1966"/>
                </a:lnTo>
                <a:lnTo>
                  <a:pt x="1508" y="1978"/>
                </a:lnTo>
                <a:lnTo>
                  <a:pt x="1515" y="1990"/>
                </a:lnTo>
                <a:lnTo>
                  <a:pt x="1523" y="2002"/>
                </a:lnTo>
                <a:lnTo>
                  <a:pt x="1530" y="2014"/>
                </a:lnTo>
                <a:lnTo>
                  <a:pt x="1538" y="2025"/>
                </a:lnTo>
                <a:lnTo>
                  <a:pt x="1545" y="2037"/>
                </a:lnTo>
                <a:lnTo>
                  <a:pt x="1553" y="2048"/>
                </a:lnTo>
                <a:lnTo>
                  <a:pt x="1560" y="2059"/>
                </a:lnTo>
                <a:lnTo>
                  <a:pt x="1568" y="2070"/>
                </a:lnTo>
                <a:lnTo>
                  <a:pt x="1575" y="2081"/>
                </a:lnTo>
                <a:lnTo>
                  <a:pt x="1583" y="2091"/>
                </a:lnTo>
                <a:lnTo>
                  <a:pt x="1590" y="2102"/>
                </a:lnTo>
                <a:lnTo>
                  <a:pt x="1597" y="2111"/>
                </a:lnTo>
                <a:lnTo>
                  <a:pt x="1605" y="2121"/>
                </a:lnTo>
                <a:lnTo>
                  <a:pt x="1612" y="2131"/>
                </a:lnTo>
                <a:lnTo>
                  <a:pt x="1620" y="2140"/>
                </a:lnTo>
                <a:lnTo>
                  <a:pt x="1627" y="2149"/>
                </a:lnTo>
                <a:lnTo>
                  <a:pt x="1635" y="2158"/>
                </a:lnTo>
                <a:lnTo>
                  <a:pt x="1642" y="2166"/>
                </a:lnTo>
                <a:lnTo>
                  <a:pt x="1650" y="2175"/>
                </a:lnTo>
                <a:lnTo>
                  <a:pt x="1657" y="2183"/>
                </a:lnTo>
                <a:lnTo>
                  <a:pt x="1665" y="2191"/>
                </a:lnTo>
                <a:lnTo>
                  <a:pt x="1672" y="2198"/>
                </a:lnTo>
                <a:lnTo>
                  <a:pt x="1680" y="2205"/>
                </a:lnTo>
                <a:lnTo>
                  <a:pt x="1687" y="2213"/>
                </a:lnTo>
                <a:lnTo>
                  <a:pt x="1695" y="2219"/>
                </a:lnTo>
                <a:lnTo>
                  <a:pt x="1702" y="2225"/>
                </a:lnTo>
                <a:lnTo>
                  <a:pt x="1710" y="2232"/>
                </a:lnTo>
                <a:lnTo>
                  <a:pt x="1717" y="2237"/>
                </a:lnTo>
                <a:lnTo>
                  <a:pt x="1725" y="2243"/>
                </a:lnTo>
                <a:lnTo>
                  <a:pt x="1732" y="2248"/>
                </a:lnTo>
                <a:lnTo>
                  <a:pt x="1740" y="2253"/>
                </a:lnTo>
                <a:lnTo>
                  <a:pt x="1747" y="2257"/>
                </a:lnTo>
                <a:lnTo>
                  <a:pt x="1754" y="2262"/>
                </a:lnTo>
                <a:lnTo>
                  <a:pt x="1762" y="2265"/>
                </a:lnTo>
                <a:lnTo>
                  <a:pt x="1769" y="2269"/>
                </a:lnTo>
                <a:lnTo>
                  <a:pt x="1777" y="2272"/>
                </a:lnTo>
                <a:lnTo>
                  <a:pt x="1784" y="2275"/>
                </a:lnTo>
                <a:lnTo>
                  <a:pt x="1792" y="2277"/>
                </a:lnTo>
                <a:lnTo>
                  <a:pt x="1799" y="2280"/>
                </a:lnTo>
                <a:lnTo>
                  <a:pt x="1807" y="2282"/>
                </a:lnTo>
                <a:lnTo>
                  <a:pt x="1814" y="2283"/>
                </a:lnTo>
                <a:lnTo>
                  <a:pt x="1822" y="2284"/>
                </a:lnTo>
                <a:lnTo>
                  <a:pt x="1829" y="2285"/>
                </a:lnTo>
                <a:lnTo>
                  <a:pt x="1837" y="2285"/>
                </a:lnTo>
                <a:lnTo>
                  <a:pt x="1844" y="2285"/>
                </a:lnTo>
                <a:lnTo>
                  <a:pt x="1851" y="2284"/>
                </a:lnTo>
                <a:lnTo>
                  <a:pt x="1859" y="2283"/>
                </a:lnTo>
                <a:lnTo>
                  <a:pt x="1866" y="2282"/>
                </a:lnTo>
                <a:lnTo>
                  <a:pt x="1874" y="2280"/>
                </a:lnTo>
                <a:lnTo>
                  <a:pt x="1881" y="2278"/>
                </a:lnTo>
                <a:lnTo>
                  <a:pt x="1889" y="2276"/>
                </a:lnTo>
                <a:lnTo>
                  <a:pt x="1896" y="2273"/>
                </a:lnTo>
                <a:lnTo>
                  <a:pt x="1904" y="2269"/>
                </a:lnTo>
                <a:lnTo>
                  <a:pt x="1911" y="2265"/>
                </a:lnTo>
                <a:lnTo>
                  <a:pt x="1918" y="2261"/>
                </a:lnTo>
                <a:lnTo>
                  <a:pt x="1926" y="2256"/>
                </a:lnTo>
                <a:lnTo>
                  <a:pt x="1933" y="2251"/>
                </a:lnTo>
                <a:lnTo>
                  <a:pt x="1941" y="2246"/>
                </a:lnTo>
                <a:lnTo>
                  <a:pt x="1948" y="2240"/>
                </a:lnTo>
                <a:lnTo>
                  <a:pt x="1956" y="2233"/>
                </a:lnTo>
                <a:lnTo>
                  <a:pt x="1963" y="2226"/>
                </a:lnTo>
                <a:lnTo>
                  <a:pt x="1971" y="2219"/>
                </a:lnTo>
                <a:lnTo>
                  <a:pt x="1978" y="2211"/>
                </a:lnTo>
                <a:lnTo>
                  <a:pt x="1986" y="2202"/>
                </a:lnTo>
                <a:lnTo>
                  <a:pt x="1993" y="2193"/>
                </a:lnTo>
                <a:lnTo>
                  <a:pt x="2001" y="2184"/>
                </a:lnTo>
                <a:lnTo>
                  <a:pt x="2008" y="2174"/>
                </a:lnTo>
                <a:lnTo>
                  <a:pt x="2016" y="2164"/>
                </a:lnTo>
                <a:lnTo>
                  <a:pt x="2023" y="2153"/>
                </a:lnTo>
                <a:lnTo>
                  <a:pt x="2031" y="2141"/>
                </a:lnTo>
                <a:lnTo>
                  <a:pt x="2038" y="2129"/>
                </a:lnTo>
                <a:lnTo>
                  <a:pt x="2046" y="2117"/>
                </a:lnTo>
                <a:lnTo>
                  <a:pt x="2053" y="2104"/>
                </a:lnTo>
                <a:lnTo>
                  <a:pt x="2061" y="2090"/>
                </a:lnTo>
                <a:lnTo>
                  <a:pt x="2068" y="2076"/>
                </a:lnTo>
                <a:lnTo>
                  <a:pt x="2076" y="2062"/>
                </a:lnTo>
                <a:lnTo>
                  <a:pt x="2083" y="2046"/>
                </a:lnTo>
                <a:lnTo>
                  <a:pt x="2091" y="2031"/>
                </a:lnTo>
                <a:lnTo>
                  <a:pt x="2098" y="2015"/>
                </a:lnTo>
                <a:lnTo>
                  <a:pt x="2105" y="1998"/>
                </a:lnTo>
                <a:lnTo>
                  <a:pt x="2113" y="1980"/>
                </a:lnTo>
                <a:lnTo>
                  <a:pt x="2120" y="1962"/>
                </a:lnTo>
                <a:lnTo>
                  <a:pt x="2128" y="1944"/>
                </a:lnTo>
                <a:lnTo>
                  <a:pt x="2135" y="1925"/>
                </a:lnTo>
                <a:lnTo>
                  <a:pt x="2143" y="1905"/>
                </a:lnTo>
                <a:lnTo>
                  <a:pt x="2150" y="1884"/>
                </a:lnTo>
                <a:lnTo>
                  <a:pt x="2158" y="1863"/>
                </a:lnTo>
                <a:lnTo>
                  <a:pt x="2165" y="1842"/>
                </a:lnTo>
                <a:lnTo>
                  <a:pt x="2172" y="1820"/>
                </a:lnTo>
                <a:lnTo>
                  <a:pt x="2180" y="1797"/>
                </a:lnTo>
                <a:lnTo>
                  <a:pt x="2187" y="1774"/>
                </a:lnTo>
                <a:lnTo>
                  <a:pt x="2195" y="1750"/>
                </a:lnTo>
                <a:lnTo>
                  <a:pt x="2202" y="1725"/>
                </a:lnTo>
                <a:lnTo>
                  <a:pt x="2210" y="1700"/>
                </a:lnTo>
                <a:lnTo>
                  <a:pt x="2217" y="1674"/>
                </a:lnTo>
                <a:lnTo>
                  <a:pt x="2225" y="1647"/>
                </a:lnTo>
                <a:lnTo>
                  <a:pt x="2232" y="1620"/>
                </a:lnTo>
                <a:lnTo>
                  <a:pt x="2240" y="1593"/>
                </a:lnTo>
                <a:lnTo>
                  <a:pt x="2247" y="1564"/>
                </a:lnTo>
                <a:lnTo>
                  <a:pt x="2255" y="1535"/>
                </a:lnTo>
                <a:lnTo>
                  <a:pt x="2262" y="1505"/>
                </a:lnTo>
                <a:lnTo>
                  <a:pt x="2270" y="1475"/>
                </a:lnTo>
                <a:lnTo>
                  <a:pt x="2277" y="1443"/>
                </a:lnTo>
                <a:lnTo>
                  <a:pt x="2284" y="1412"/>
                </a:lnTo>
                <a:lnTo>
                  <a:pt x="2292" y="1379"/>
                </a:lnTo>
                <a:lnTo>
                  <a:pt x="2299" y="1346"/>
                </a:lnTo>
                <a:lnTo>
                  <a:pt x="2307" y="1312"/>
                </a:lnTo>
                <a:lnTo>
                  <a:pt x="2314" y="1277"/>
                </a:lnTo>
                <a:lnTo>
                  <a:pt x="2322" y="1242"/>
                </a:lnTo>
                <a:lnTo>
                  <a:pt x="2329" y="1205"/>
                </a:lnTo>
                <a:lnTo>
                  <a:pt x="2337" y="1169"/>
                </a:lnTo>
                <a:lnTo>
                  <a:pt x="2344" y="1131"/>
                </a:lnTo>
                <a:lnTo>
                  <a:pt x="2352" y="1093"/>
                </a:lnTo>
                <a:lnTo>
                  <a:pt x="2359" y="1054"/>
                </a:lnTo>
                <a:lnTo>
                  <a:pt x="2367" y="1014"/>
                </a:lnTo>
                <a:lnTo>
                  <a:pt x="2374" y="974"/>
                </a:lnTo>
                <a:lnTo>
                  <a:pt x="2382" y="932"/>
                </a:lnTo>
                <a:lnTo>
                  <a:pt x="2389" y="890"/>
                </a:lnTo>
                <a:lnTo>
                  <a:pt x="2397" y="848"/>
                </a:lnTo>
                <a:lnTo>
                  <a:pt x="2404" y="804"/>
                </a:lnTo>
                <a:lnTo>
                  <a:pt x="2412" y="760"/>
                </a:lnTo>
                <a:lnTo>
                  <a:pt x="2419" y="715"/>
                </a:lnTo>
                <a:lnTo>
                  <a:pt x="2426" y="669"/>
                </a:lnTo>
                <a:lnTo>
                  <a:pt x="2434" y="623"/>
                </a:lnTo>
                <a:lnTo>
                  <a:pt x="2441" y="575"/>
                </a:lnTo>
                <a:lnTo>
                  <a:pt x="2449" y="527"/>
                </a:lnTo>
                <a:lnTo>
                  <a:pt x="2456" y="478"/>
                </a:lnTo>
                <a:lnTo>
                  <a:pt x="2464" y="428"/>
                </a:lnTo>
                <a:lnTo>
                  <a:pt x="2471" y="377"/>
                </a:lnTo>
                <a:lnTo>
                  <a:pt x="2479" y="326"/>
                </a:lnTo>
                <a:lnTo>
                  <a:pt x="2486" y="273"/>
                </a:lnTo>
                <a:lnTo>
                  <a:pt x="2494" y="221"/>
                </a:lnTo>
                <a:lnTo>
                  <a:pt x="2501" y="167"/>
                </a:lnTo>
                <a:lnTo>
                  <a:pt x="2509" y="112"/>
                </a:lnTo>
                <a:lnTo>
                  <a:pt x="2516" y="56"/>
                </a:lnTo>
                <a:lnTo>
                  <a:pt x="2524" y="0"/>
                </a:lnTo>
              </a:path>
            </a:pathLst>
          </a:custGeom>
          <a:noFill/>
          <a:ln w="38100" cap="flat">
            <a:solidFill>
              <a:srgbClr val="FF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79" name="Freeform 231"/>
          <p:cNvSpPr>
            <a:spLocks/>
          </p:cNvSpPr>
          <p:nvPr/>
        </p:nvSpPr>
        <p:spPr bwMode="auto">
          <a:xfrm>
            <a:off x="2878138" y="2476500"/>
            <a:ext cx="928687" cy="3043238"/>
          </a:xfrm>
          <a:custGeom>
            <a:avLst/>
            <a:gdLst>
              <a:gd name="T0" fmla="*/ 7 w 692"/>
              <a:gd name="T1" fmla="*/ 2261 h 2318"/>
              <a:gd name="T2" fmla="*/ 22 w 692"/>
              <a:gd name="T3" fmla="*/ 2149 h 2318"/>
              <a:gd name="T4" fmla="*/ 37 w 692"/>
              <a:gd name="T5" fmla="*/ 2041 h 2318"/>
              <a:gd name="T6" fmla="*/ 52 w 692"/>
              <a:gd name="T7" fmla="*/ 1937 h 2318"/>
              <a:gd name="T8" fmla="*/ 67 w 692"/>
              <a:gd name="T9" fmla="*/ 1835 h 2318"/>
              <a:gd name="T10" fmla="*/ 82 w 692"/>
              <a:gd name="T11" fmla="*/ 1737 h 2318"/>
              <a:gd name="T12" fmla="*/ 97 w 692"/>
              <a:gd name="T13" fmla="*/ 1642 h 2318"/>
              <a:gd name="T14" fmla="*/ 112 w 692"/>
              <a:gd name="T15" fmla="*/ 1550 h 2318"/>
              <a:gd name="T16" fmla="*/ 127 w 692"/>
              <a:gd name="T17" fmla="*/ 1462 h 2318"/>
              <a:gd name="T18" fmla="*/ 142 w 692"/>
              <a:gd name="T19" fmla="*/ 1376 h 2318"/>
              <a:gd name="T20" fmla="*/ 157 w 692"/>
              <a:gd name="T21" fmla="*/ 1294 h 2318"/>
              <a:gd name="T22" fmla="*/ 172 w 692"/>
              <a:gd name="T23" fmla="*/ 1214 h 2318"/>
              <a:gd name="T24" fmla="*/ 187 w 692"/>
              <a:gd name="T25" fmla="*/ 1138 h 2318"/>
              <a:gd name="T26" fmla="*/ 201 w 692"/>
              <a:gd name="T27" fmla="*/ 1064 h 2318"/>
              <a:gd name="T28" fmla="*/ 216 w 692"/>
              <a:gd name="T29" fmla="*/ 993 h 2318"/>
              <a:gd name="T30" fmla="*/ 231 w 692"/>
              <a:gd name="T31" fmla="*/ 925 h 2318"/>
              <a:gd name="T32" fmla="*/ 246 w 692"/>
              <a:gd name="T33" fmla="*/ 860 h 2318"/>
              <a:gd name="T34" fmla="*/ 261 w 692"/>
              <a:gd name="T35" fmla="*/ 797 h 2318"/>
              <a:gd name="T36" fmla="*/ 276 w 692"/>
              <a:gd name="T37" fmla="*/ 737 h 2318"/>
              <a:gd name="T38" fmla="*/ 291 w 692"/>
              <a:gd name="T39" fmla="*/ 680 h 2318"/>
              <a:gd name="T40" fmla="*/ 306 w 692"/>
              <a:gd name="T41" fmla="*/ 626 h 2318"/>
              <a:gd name="T42" fmla="*/ 321 w 692"/>
              <a:gd name="T43" fmla="*/ 574 h 2318"/>
              <a:gd name="T44" fmla="*/ 336 w 692"/>
              <a:gd name="T45" fmla="*/ 524 h 2318"/>
              <a:gd name="T46" fmla="*/ 351 w 692"/>
              <a:gd name="T47" fmla="*/ 478 h 2318"/>
              <a:gd name="T48" fmla="*/ 366 w 692"/>
              <a:gd name="T49" fmla="*/ 434 h 2318"/>
              <a:gd name="T50" fmla="*/ 380 w 692"/>
              <a:gd name="T51" fmla="*/ 392 h 2318"/>
              <a:gd name="T52" fmla="*/ 395 w 692"/>
              <a:gd name="T53" fmla="*/ 352 h 2318"/>
              <a:gd name="T54" fmla="*/ 410 w 692"/>
              <a:gd name="T55" fmla="*/ 315 h 2318"/>
              <a:gd name="T56" fmla="*/ 425 w 692"/>
              <a:gd name="T57" fmla="*/ 280 h 2318"/>
              <a:gd name="T58" fmla="*/ 440 w 692"/>
              <a:gd name="T59" fmla="*/ 247 h 2318"/>
              <a:gd name="T60" fmla="*/ 455 w 692"/>
              <a:gd name="T61" fmla="*/ 217 h 2318"/>
              <a:gd name="T62" fmla="*/ 470 w 692"/>
              <a:gd name="T63" fmla="*/ 189 h 2318"/>
              <a:gd name="T64" fmla="*/ 485 w 692"/>
              <a:gd name="T65" fmla="*/ 163 h 2318"/>
              <a:gd name="T66" fmla="*/ 500 w 692"/>
              <a:gd name="T67" fmla="*/ 139 h 2318"/>
              <a:gd name="T68" fmla="*/ 515 w 692"/>
              <a:gd name="T69" fmla="*/ 117 h 2318"/>
              <a:gd name="T70" fmla="*/ 530 w 692"/>
              <a:gd name="T71" fmla="*/ 97 h 2318"/>
              <a:gd name="T72" fmla="*/ 545 w 692"/>
              <a:gd name="T73" fmla="*/ 79 h 2318"/>
              <a:gd name="T74" fmla="*/ 560 w 692"/>
              <a:gd name="T75" fmla="*/ 63 h 2318"/>
              <a:gd name="T76" fmla="*/ 575 w 692"/>
              <a:gd name="T77" fmla="*/ 49 h 2318"/>
              <a:gd name="T78" fmla="*/ 590 w 692"/>
              <a:gd name="T79" fmla="*/ 37 h 2318"/>
              <a:gd name="T80" fmla="*/ 605 w 692"/>
              <a:gd name="T81" fmla="*/ 26 h 2318"/>
              <a:gd name="T82" fmla="*/ 620 w 692"/>
              <a:gd name="T83" fmla="*/ 18 h 2318"/>
              <a:gd name="T84" fmla="*/ 634 w 692"/>
              <a:gd name="T85" fmla="*/ 11 h 2318"/>
              <a:gd name="T86" fmla="*/ 649 w 692"/>
              <a:gd name="T87" fmla="*/ 6 h 2318"/>
              <a:gd name="T88" fmla="*/ 664 w 692"/>
              <a:gd name="T89" fmla="*/ 2 h 2318"/>
              <a:gd name="T90" fmla="*/ 679 w 692"/>
              <a:gd name="T91" fmla="*/ 1 h 2318"/>
              <a:gd name="T92" fmla="*/ 692 w 692"/>
              <a:gd name="T93" fmla="*/ 0 h 231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692"/>
              <a:gd name="T142" fmla="*/ 0 h 2318"/>
              <a:gd name="T143" fmla="*/ 692 w 692"/>
              <a:gd name="T144" fmla="*/ 2318 h 231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692" h="2318">
                <a:moveTo>
                  <a:pt x="0" y="2318"/>
                </a:moveTo>
                <a:lnTo>
                  <a:pt x="7" y="2261"/>
                </a:lnTo>
                <a:lnTo>
                  <a:pt x="15" y="2205"/>
                </a:lnTo>
                <a:lnTo>
                  <a:pt x="22" y="2149"/>
                </a:lnTo>
                <a:lnTo>
                  <a:pt x="30" y="2095"/>
                </a:lnTo>
                <a:lnTo>
                  <a:pt x="37" y="2041"/>
                </a:lnTo>
                <a:lnTo>
                  <a:pt x="45" y="1989"/>
                </a:lnTo>
                <a:lnTo>
                  <a:pt x="52" y="1937"/>
                </a:lnTo>
                <a:lnTo>
                  <a:pt x="60" y="1886"/>
                </a:lnTo>
                <a:lnTo>
                  <a:pt x="67" y="1835"/>
                </a:lnTo>
                <a:lnTo>
                  <a:pt x="74" y="1786"/>
                </a:lnTo>
                <a:lnTo>
                  <a:pt x="82" y="1737"/>
                </a:lnTo>
                <a:lnTo>
                  <a:pt x="89" y="1690"/>
                </a:lnTo>
                <a:lnTo>
                  <a:pt x="97" y="1642"/>
                </a:lnTo>
                <a:lnTo>
                  <a:pt x="104" y="1596"/>
                </a:lnTo>
                <a:lnTo>
                  <a:pt x="112" y="1550"/>
                </a:lnTo>
                <a:lnTo>
                  <a:pt x="119" y="1506"/>
                </a:lnTo>
                <a:lnTo>
                  <a:pt x="127" y="1462"/>
                </a:lnTo>
                <a:lnTo>
                  <a:pt x="134" y="1419"/>
                </a:lnTo>
                <a:lnTo>
                  <a:pt x="142" y="1376"/>
                </a:lnTo>
                <a:lnTo>
                  <a:pt x="149" y="1335"/>
                </a:lnTo>
                <a:lnTo>
                  <a:pt x="157" y="1294"/>
                </a:lnTo>
                <a:lnTo>
                  <a:pt x="164" y="1253"/>
                </a:lnTo>
                <a:lnTo>
                  <a:pt x="172" y="1214"/>
                </a:lnTo>
                <a:lnTo>
                  <a:pt x="179" y="1175"/>
                </a:lnTo>
                <a:lnTo>
                  <a:pt x="187" y="1138"/>
                </a:lnTo>
                <a:lnTo>
                  <a:pt x="194" y="1100"/>
                </a:lnTo>
                <a:lnTo>
                  <a:pt x="201" y="1064"/>
                </a:lnTo>
                <a:lnTo>
                  <a:pt x="209" y="1028"/>
                </a:lnTo>
                <a:lnTo>
                  <a:pt x="216" y="993"/>
                </a:lnTo>
                <a:lnTo>
                  <a:pt x="224" y="959"/>
                </a:lnTo>
                <a:lnTo>
                  <a:pt x="231" y="925"/>
                </a:lnTo>
                <a:lnTo>
                  <a:pt x="239" y="892"/>
                </a:lnTo>
                <a:lnTo>
                  <a:pt x="246" y="860"/>
                </a:lnTo>
                <a:lnTo>
                  <a:pt x="254" y="828"/>
                </a:lnTo>
                <a:lnTo>
                  <a:pt x="261" y="797"/>
                </a:lnTo>
                <a:lnTo>
                  <a:pt x="269" y="767"/>
                </a:lnTo>
                <a:lnTo>
                  <a:pt x="276" y="737"/>
                </a:lnTo>
                <a:lnTo>
                  <a:pt x="284" y="709"/>
                </a:lnTo>
                <a:lnTo>
                  <a:pt x="291" y="680"/>
                </a:lnTo>
                <a:lnTo>
                  <a:pt x="299" y="653"/>
                </a:lnTo>
                <a:lnTo>
                  <a:pt x="306" y="626"/>
                </a:lnTo>
                <a:lnTo>
                  <a:pt x="313" y="600"/>
                </a:lnTo>
                <a:lnTo>
                  <a:pt x="321" y="574"/>
                </a:lnTo>
                <a:lnTo>
                  <a:pt x="328" y="549"/>
                </a:lnTo>
                <a:lnTo>
                  <a:pt x="336" y="524"/>
                </a:lnTo>
                <a:lnTo>
                  <a:pt x="343" y="501"/>
                </a:lnTo>
                <a:lnTo>
                  <a:pt x="351" y="478"/>
                </a:lnTo>
                <a:lnTo>
                  <a:pt x="358" y="455"/>
                </a:lnTo>
                <a:lnTo>
                  <a:pt x="366" y="434"/>
                </a:lnTo>
                <a:lnTo>
                  <a:pt x="373" y="412"/>
                </a:lnTo>
                <a:lnTo>
                  <a:pt x="380" y="392"/>
                </a:lnTo>
                <a:lnTo>
                  <a:pt x="388" y="371"/>
                </a:lnTo>
                <a:lnTo>
                  <a:pt x="395" y="352"/>
                </a:lnTo>
                <a:lnTo>
                  <a:pt x="403" y="333"/>
                </a:lnTo>
                <a:lnTo>
                  <a:pt x="410" y="315"/>
                </a:lnTo>
                <a:lnTo>
                  <a:pt x="418" y="297"/>
                </a:lnTo>
                <a:lnTo>
                  <a:pt x="425" y="280"/>
                </a:lnTo>
                <a:lnTo>
                  <a:pt x="433" y="263"/>
                </a:lnTo>
                <a:lnTo>
                  <a:pt x="440" y="247"/>
                </a:lnTo>
                <a:lnTo>
                  <a:pt x="448" y="232"/>
                </a:lnTo>
                <a:lnTo>
                  <a:pt x="455" y="217"/>
                </a:lnTo>
                <a:lnTo>
                  <a:pt x="463" y="203"/>
                </a:lnTo>
                <a:lnTo>
                  <a:pt x="470" y="189"/>
                </a:lnTo>
                <a:lnTo>
                  <a:pt x="478" y="175"/>
                </a:lnTo>
                <a:lnTo>
                  <a:pt x="485" y="163"/>
                </a:lnTo>
                <a:lnTo>
                  <a:pt x="493" y="151"/>
                </a:lnTo>
                <a:lnTo>
                  <a:pt x="500" y="139"/>
                </a:lnTo>
                <a:lnTo>
                  <a:pt x="508" y="128"/>
                </a:lnTo>
                <a:lnTo>
                  <a:pt x="515" y="117"/>
                </a:lnTo>
                <a:lnTo>
                  <a:pt x="523" y="107"/>
                </a:lnTo>
                <a:lnTo>
                  <a:pt x="530" y="97"/>
                </a:lnTo>
                <a:lnTo>
                  <a:pt x="538" y="88"/>
                </a:lnTo>
                <a:lnTo>
                  <a:pt x="545" y="79"/>
                </a:lnTo>
                <a:lnTo>
                  <a:pt x="553" y="71"/>
                </a:lnTo>
                <a:lnTo>
                  <a:pt x="560" y="63"/>
                </a:lnTo>
                <a:lnTo>
                  <a:pt x="567" y="56"/>
                </a:lnTo>
                <a:lnTo>
                  <a:pt x="575" y="49"/>
                </a:lnTo>
                <a:lnTo>
                  <a:pt x="582" y="43"/>
                </a:lnTo>
                <a:lnTo>
                  <a:pt x="590" y="37"/>
                </a:lnTo>
                <a:lnTo>
                  <a:pt x="597" y="32"/>
                </a:lnTo>
                <a:lnTo>
                  <a:pt x="605" y="26"/>
                </a:lnTo>
                <a:lnTo>
                  <a:pt x="612" y="22"/>
                </a:lnTo>
                <a:lnTo>
                  <a:pt x="620" y="18"/>
                </a:lnTo>
                <a:lnTo>
                  <a:pt x="627" y="14"/>
                </a:lnTo>
                <a:lnTo>
                  <a:pt x="634" y="11"/>
                </a:lnTo>
                <a:lnTo>
                  <a:pt x="642" y="8"/>
                </a:lnTo>
                <a:lnTo>
                  <a:pt x="649" y="6"/>
                </a:lnTo>
                <a:lnTo>
                  <a:pt x="657" y="4"/>
                </a:lnTo>
                <a:lnTo>
                  <a:pt x="664" y="2"/>
                </a:lnTo>
                <a:lnTo>
                  <a:pt x="672" y="1"/>
                </a:lnTo>
                <a:lnTo>
                  <a:pt x="679" y="1"/>
                </a:lnTo>
                <a:lnTo>
                  <a:pt x="687" y="0"/>
                </a:lnTo>
                <a:lnTo>
                  <a:pt x="692" y="0"/>
                </a:lnTo>
              </a:path>
            </a:pathLst>
          </a:custGeom>
          <a:noFill/>
          <a:ln w="63500" cap="flat">
            <a:solidFill>
              <a:srgbClr val="00B05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0" name="Freeform 231"/>
          <p:cNvSpPr>
            <a:spLocks/>
          </p:cNvSpPr>
          <p:nvPr/>
        </p:nvSpPr>
        <p:spPr bwMode="auto">
          <a:xfrm rot="10800000">
            <a:off x="5378450" y="1476375"/>
            <a:ext cx="1000125" cy="2990850"/>
          </a:xfrm>
          <a:custGeom>
            <a:avLst/>
            <a:gdLst>
              <a:gd name="T0" fmla="*/ 7 w 692"/>
              <a:gd name="T1" fmla="*/ 2261 h 2318"/>
              <a:gd name="T2" fmla="*/ 22 w 692"/>
              <a:gd name="T3" fmla="*/ 2149 h 2318"/>
              <a:gd name="T4" fmla="*/ 37 w 692"/>
              <a:gd name="T5" fmla="*/ 2041 h 2318"/>
              <a:gd name="T6" fmla="*/ 52 w 692"/>
              <a:gd name="T7" fmla="*/ 1937 h 2318"/>
              <a:gd name="T8" fmla="*/ 67 w 692"/>
              <a:gd name="T9" fmla="*/ 1835 h 2318"/>
              <a:gd name="T10" fmla="*/ 82 w 692"/>
              <a:gd name="T11" fmla="*/ 1737 h 2318"/>
              <a:gd name="T12" fmla="*/ 97 w 692"/>
              <a:gd name="T13" fmla="*/ 1642 h 2318"/>
              <a:gd name="T14" fmla="*/ 112 w 692"/>
              <a:gd name="T15" fmla="*/ 1550 h 2318"/>
              <a:gd name="T16" fmla="*/ 127 w 692"/>
              <a:gd name="T17" fmla="*/ 1462 h 2318"/>
              <a:gd name="T18" fmla="*/ 142 w 692"/>
              <a:gd name="T19" fmla="*/ 1376 h 2318"/>
              <a:gd name="T20" fmla="*/ 157 w 692"/>
              <a:gd name="T21" fmla="*/ 1294 h 2318"/>
              <a:gd name="T22" fmla="*/ 172 w 692"/>
              <a:gd name="T23" fmla="*/ 1214 h 2318"/>
              <a:gd name="T24" fmla="*/ 187 w 692"/>
              <a:gd name="T25" fmla="*/ 1138 h 2318"/>
              <a:gd name="T26" fmla="*/ 201 w 692"/>
              <a:gd name="T27" fmla="*/ 1064 h 2318"/>
              <a:gd name="T28" fmla="*/ 216 w 692"/>
              <a:gd name="T29" fmla="*/ 993 h 2318"/>
              <a:gd name="T30" fmla="*/ 231 w 692"/>
              <a:gd name="T31" fmla="*/ 925 h 2318"/>
              <a:gd name="T32" fmla="*/ 246 w 692"/>
              <a:gd name="T33" fmla="*/ 860 h 2318"/>
              <a:gd name="T34" fmla="*/ 261 w 692"/>
              <a:gd name="T35" fmla="*/ 797 h 2318"/>
              <a:gd name="T36" fmla="*/ 276 w 692"/>
              <a:gd name="T37" fmla="*/ 737 h 2318"/>
              <a:gd name="T38" fmla="*/ 291 w 692"/>
              <a:gd name="T39" fmla="*/ 680 h 2318"/>
              <a:gd name="T40" fmla="*/ 306 w 692"/>
              <a:gd name="T41" fmla="*/ 626 h 2318"/>
              <a:gd name="T42" fmla="*/ 321 w 692"/>
              <a:gd name="T43" fmla="*/ 574 h 2318"/>
              <a:gd name="T44" fmla="*/ 336 w 692"/>
              <a:gd name="T45" fmla="*/ 524 h 2318"/>
              <a:gd name="T46" fmla="*/ 351 w 692"/>
              <a:gd name="T47" fmla="*/ 478 h 2318"/>
              <a:gd name="T48" fmla="*/ 366 w 692"/>
              <a:gd name="T49" fmla="*/ 434 h 2318"/>
              <a:gd name="T50" fmla="*/ 380 w 692"/>
              <a:gd name="T51" fmla="*/ 392 h 2318"/>
              <a:gd name="T52" fmla="*/ 395 w 692"/>
              <a:gd name="T53" fmla="*/ 352 h 2318"/>
              <a:gd name="T54" fmla="*/ 410 w 692"/>
              <a:gd name="T55" fmla="*/ 315 h 2318"/>
              <a:gd name="T56" fmla="*/ 425 w 692"/>
              <a:gd name="T57" fmla="*/ 280 h 2318"/>
              <a:gd name="T58" fmla="*/ 440 w 692"/>
              <a:gd name="T59" fmla="*/ 247 h 2318"/>
              <a:gd name="T60" fmla="*/ 455 w 692"/>
              <a:gd name="T61" fmla="*/ 217 h 2318"/>
              <a:gd name="T62" fmla="*/ 470 w 692"/>
              <a:gd name="T63" fmla="*/ 189 h 2318"/>
              <a:gd name="T64" fmla="*/ 485 w 692"/>
              <a:gd name="T65" fmla="*/ 163 h 2318"/>
              <a:gd name="T66" fmla="*/ 500 w 692"/>
              <a:gd name="T67" fmla="*/ 139 h 2318"/>
              <a:gd name="T68" fmla="*/ 515 w 692"/>
              <a:gd name="T69" fmla="*/ 117 h 2318"/>
              <a:gd name="T70" fmla="*/ 530 w 692"/>
              <a:gd name="T71" fmla="*/ 97 h 2318"/>
              <a:gd name="T72" fmla="*/ 545 w 692"/>
              <a:gd name="T73" fmla="*/ 79 h 2318"/>
              <a:gd name="T74" fmla="*/ 560 w 692"/>
              <a:gd name="T75" fmla="*/ 63 h 2318"/>
              <a:gd name="T76" fmla="*/ 575 w 692"/>
              <a:gd name="T77" fmla="*/ 49 h 2318"/>
              <a:gd name="T78" fmla="*/ 590 w 692"/>
              <a:gd name="T79" fmla="*/ 37 h 2318"/>
              <a:gd name="T80" fmla="*/ 605 w 692"/>
              <a:gd name="T81" fmla="*/ 26 h 2318"/>
              <a:gd name="T82" fmla="*/ 620 w 692"/>
              <a:gd name="T83" fmla="*/ 18 h 2318"/>
              <a:gd name="T84" fmla="*/ 634 w 692"/>
              <a:gd name="T85" fmla="*/ 11 h 2318"/>
              <a:gd name="T86" fmla="*/ 649 w 692"/>
              <a:gd name="T87" fmla="*/ 6 h 2318"/>
              <a:gd name="T88" fmla="*/ 664 w 692"/>
              <a:gd name="T89" fmla="*/ 2 h 2318"/>
              <a:gd name="T90" fmla="*/ 679 w 692"/>
              <a:gd name="T91" fmla="*/ 1 h 2318"/>
              <a:gd name="T92" fmla="*/ 692 w 692"/>
              <a:gd name="T93" fmla="*/ 0 h 231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692"/>
              <a:gd name="T142" fmla="*/ 0 h 2318"/>
              <a:gd name="T143" fmla="*/ 692 w 692"/>
              <a:gd name="T144" fmla="*/ 2318 h 231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692" h="2318">
                <a:moveTo>
                  <a:pt x="0" y="2318"/>
                </a:moveTo>
                <a:lnTo>
                  <a:pt x="7" y="2261"/>
                </a:lnTo>
                <a:lnTo>
                  <a:pt x="15" y="2205"/>
                </a:lnTo>
                <a:lnTo>
                  <a:pt x="22" y="2149"/>
                </a:lnTo>
                <a:lnTo>
                  <a:pt x="30" y="2095"/>
                </a:lnTo>
                <a:lnTo>
                  <a:pt x="37" y="2041"/>
                </a:lnTo>
                <a:lnTo>
                  <a:pt x="45" y="1989"/>
                </a:lnTo>
                <a:lnTo>
                  <a:pt x="52" y="1937"/>
                </a:lnTo>
                <a:lnTo>
                  <a:pt x="60" y="1886"/>
                </a:lnTo>
                <a:lnTo>
                  <a:pt x="67" y="1835"/>
                </a:lnTo>
                <a:lnTo>
                  <a:pt x="74" y="1786"/>
                </a:lnTo>
                <a:lnTo>
                  <a:pt x="82" y="1737"/>
                </a:lnTo>
                <a:lnTo>
                  <a:pt x="89" y="1690"/>
                </a:lnTo>
                <a:lnTo>
                  <a:pt x="97" y="1642"/>
                </a:lnTo>
                <a:lnTo>
                  <a:pt x="104" y="1596"/>
                </a:lnTo>
                <a:lnTo>
                  <a:pt x="112" y="1550"/>
                </a:lnTo>
                <a:lnTo>
                  <a:pt x="119" y="1506"/>
                </a:lnTo>
                <a:lnTo>
                  <a:pt x="127" y="1462"/>
                </a:lnTo>
                <a:lnTo>
                  <a:pt x="134" y="1419"/>
                </a:lnTo>
                <a:lnTo>
                  <a:pt x="142" y="1376"/>
                </a:lnTo>
                <a:lnTo>
                  <a:pt x="149" y="1335"/>
                </a:lnTo>
                <a:lnTo>
                  <a:pt x="157" y="1294"/>
                </a:lnTo>
                <a:lnTo>
                  <a:pt x="164" y="1253"/>
                </a:lnTo>
                <a:lnTo>
                  <a:pt x="172" y="1214"/>
                </a:lnTo>
                <a:lnTo>
                  <a:pt x="179" y="1175"/>
                </a:lnTo>
                <a:lnTo>
                  <a:pt x="187" y="1138"/>
                </a:lnTo>
                <a:lnTo>
                  <a:pt x="194" y="1100"/>
                </a:lnTo>
                <a:lnTo>
                  <a:pt x="201" y="1064"/>
                </a:lnTo>
                <a:lnTo>
                  <a:pt x="209" y="1028"/>
                </a:lnTo>
                <a:lnTo>
                  <a:pt x="216" y="993"/>
                </a:lnTo>
                <a:lnTo>
                  <a:pt x="224" y="959"/>
                </a:lnTo>
                <a:lnTo>
                  <a:pt x="231" y="925"/>
                </a:lnTo>
                <a:lnTo>
                  <a:pt x="239" y="892"/>
                </a:lnTo>
                <a:lnTo>
                  <a:pt x="246" y="860"/>
                </a:lnTo>
                <a:lnTo>
                  <a:pt x="254" y="828"/>
                </a:lnTo>
                <a:lnTo>
                  <a:pt x="261" y="797"/>
                </a:lnTo>
                <a:lnTo>
                  <a:pt x="269" y="767"/>
                </a:lnTo>
                <a:lnTo>
                  <a:pt x="276" y="737"/>
                </a:lnTo>
                <a:lnTo>
                  <a:pt x="284" y="709"/>
                </a:lnTo>
                <a:lnTo>
                  <a:pt x="291" y="680"/>
                </a:lnTo>
                <a:lnTo>
                  <a:pt x="299" y="653"/>
                </a:lnTo>
                <a:lnTo>
                  <a:pt x="306" y="626"/>
                </a:lnTo>
                <a:lnTo>
                  <a:pt x="313" y="600"/>
                </a:lnTo>
                <a:lnTo>
                  <a:pt x="321" y="574"/>
                </a:lnTo>
                <a:lnTo>
                  <a:pt x="328" y="549"/>
                </a:lnTo>
                <a:lnTo>
                  <a:pt x="336" y="524"/>
                </a:lnTo>
                <a:lnTo>
                  <a:pt x="343" y="501"/>
                </a:lnTo>
                <a:lnTo>
                  <a:pt x="351" y="478"/>
                </a:lnTo>
                <a:lnTo>
                  <a:pt x="358" y="455"/>
                </a:lnTo>
                <a:lnTo>
                  <a:pt x="366" y="434"/>
                </a:lnTo>
                <a:lnTo>
                  <a:pt x="373" y="412"/>
                </a:lnTo>
                <a:lnTo>
                  <a:pt x="380" y="392"/>
                </a:lnTo>
                <a:lnTo>
                  <a:pt x="388" y="371"/>
                </a:lnTo>
                <a:lnTo>
                  <a:pt x="395" y="352"/>
                </a:lnTo>
                <a:lnTo>
                  <a:pt x="403" y="333"/>
                </a:lnTo>
                <a:lnTo>
                  <a:pt x="410" y="315"/>
                </a:lnTo>
                <a:lnTo>
                  <a:pt x="418" y="297"/>
                </a:lnTo>
                <a:lnTo>
                  <a:pt x="425" y="280"/>
                </a:lnTo>
                <a:lnTo>
                  <a:pt x="433" y="263"/>
                </a:lnTo>
                <a:lnTo>
                  <a:pt x="440" y="247"/>
                </a:lnTo>
                <a:lnTo>
                  <a:pt x="448" y="232"/>
                </a:lnTo>
                <a:lnTo>
                  <a:pt x="455" y="217"/>
                </a:lnTo>
                <a:lnTo>
                  <a:pt x="463" y="203"/>
                </a:lnTo>
                <a:lnTo>
                  <a:pt x="470" y="189"/>
                </a:lnTo>
                <a:lnTo>
                  <a:pt x="478" y="175"/>
                </a:lnTo>
                <a:lnTo>
                  <a:pt x="485" y="163"/>
                </a:lnTo>
                <a:lnTo>
                  <a:pt x="493" y="151"/>
                </a:lnTo>
                <a:lnTo>
                  <a:pt x="500" y="139"/>
                </a:lnTo>
                <a:lnTo>
                  <a:pt x="508" y="128"/>
                </a:lnTo>
                <a:lnTo>
                  <a:pt x="515" y="117"/>
                </a:lnTo>
                <a:lnTo>
                  <a:pt x="523" y="107"/>
                </a:lnTo>
                <a:lnTo>
                  <a:pt x="530" y="97"/>
                </a:lnTo>
                <a:lnTo>
                  <a:pt x="538" y="88"/>
                </a:lnTo>
                <a:lnTo>
                  <a:pt x="545" y="79"/>
                </a:lnTo>
                <a:lnTo>
                  <a:pt x="553" y="71"/>
                </a:lnTo>
                <a:lnTo>
                  <a:pt x="560" y="63"/>
                </a:lnTo>
                <a:lnTo>
                  <a:pt x="567" y="56"/>
                </a:lnTo>
                <a:lnTo>
                  <a:pt x="575" y="49"/>
                </a:lnTo>
                <a:lnTo>
                  <a:pt x="582" y="43"/>
                </a:lnTo>
                <a:lnTo>
                  <a:pt x="590" y="37"/>
                </a:lnTo>
                <a:lnTo>
                  <a:pt x="597" y="32"/>
                </a:lnTo>
                <a:lnTo>
                  <a:pt x="605" y="26"/>
                </a:lnTo>
                <a:lnTo>
                  <a:pt x="612" y="22"/>
                </a:lnTo>
                <a:lnTo>
                  <a:pt x="620" y="18"/>
                </a:lnTo>
                <a:lnTo>
                  <a:pt x="627" y="14"/>
                </a:lnTo>
                <a:lnTo>
                  <a:pt x="634" y="11"/>
                </a:lnTo>
                <a:lnTo>
                  <a:pt x="642" y="8"/>
                </a:lnTo>
                <a:lnTo>
                  <a:pt x="649" y="6"/>
                </a:lnTo>
                <a:lnTo>
                  <a:pt x="657" y="4"/>
                </a:lnTo>
                <a:lnTo>
                  <a:pt x="664" y="2"/>
                </a:lnTo>
                <a:lnTo>
                  <a:pt x="672" y="1"/>
                </a:lnTo>
                <a:lnTo>
                  <a:pt x="679" y="1"/>
                </a:lnTo>
                <a:lnTo>
                  <a:pt x="687" y="0"/>
                </a:lnTo>
                <a:lnTo>
                  <a:pt x="692" y="0"/>
                </a:lnTo>
              </a:path>
            </a:pathLst>
          </a:custGeom>
          <a:noFill/>
          <a:ln w="63500" cap="flat">
            <a:solidFill>
              <a:srgbClr val="00B05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1" name="Freeform 461"/>
          <p:cNvSpPr>
            <a:spLocks/>
          </p:cNvSpPr>
          <p:nvPr/>
        </p:nvSpPr>
        <p:spPr bwMode="auto">
          <a:xfrm>
            <a:off x="3806825" y="2476500"/>
            <a:ext cx="1630363" cy="2011363"/>
          </a:xfrm>
          <a:custGeom>
            <a:avLst/>
            <a:gdLst>
              <a:gd name="T0" fmla="*/ 15 w 1145"/>
              <a:gd name="T1" fmla="*/ 1 h 1534"/>
              <a:gd name="T2" fmla="*/ 37 w 1145"/>
              <a:gd name="T3" fmla="*/ 6 h 1534"/>
              <a:gd name="T4" fmla="*/ 60 w 1145"/>
              <a:gd name="T5" fmla="*/ 13 h 1534"/>
              <a:gd name="T6" fmla="*/ 82 w 1145"/>
              <a:gd name="T7" fmla="*/ 24 h 1534"/>
              <a:gd name="T8" fmla="*/ 104 w 1145"/>
              <a:gd name="T9" fmla="*/ 38 h 1534"/>
              <a:gd name="T10" fmla="*/ 127 w 1145"/>
              <a:gd name="T11" fmla="*/ 54 h 1534"/>
              <a:gd name="T12" fmla="*/ 149 w 1145"/>
              <a:gd name="T13" fmla="*/ 73 h 1534"/>
              <a:gd name="T14" fmla="*/ 171 w 1145"/>
              <a:gd name="T15" fmla="*/ 95 h 1534"/>
              <a:gd name="T16" fmla="*/ 194 w 1145"/>
              <a:gd name="T17" fmla="*/ 119 h 1534"/>
              <a:gd name="T18" fmla="*/ 216 w 1145"/>
              <a:gd name="T19" fmla="*/ 146 h 1534"/>
              <a:gd name="T20" fmla="*/ 239 w 1145"/>
              <a:gd name="T21" fmla="*/ 175 h 1534"/>
              <a:gd name="T22" fmla="*/ 261 w 1145"/>
              <a:gd name="T23" fmla="*/ 205 h 1534"/>
              <a:gd name="T24" fmla="*/ 284 w 1145"/>
              <a:gd name="T25" fmla="*/ 238 h 1534"/>
              <a:gd name="T26" fmla="*/ 306 w 1145"/>
              <a:gd name="T27" fmla="*/ 272 h 1534"/>
              <a:gd name="T28" fmla="*/ 328 w 1145"/>
              <a:gd name="T29" fmla="*/ 308 h 1534"/>
              <a:gd name="T30" fmla="*/ 351 w 1145"/>
              <a:gd name="T31" fmla="*/ 346 h 1534"/>
              <a:gd name="T32" fmla="*/ 373 w 1145"/>
              <a:gd name="T33" fmla="*/ 385 h 1534"/>
              <a:gd name="T34" fmla="*/ 395 w 1145"/>
              <a:gd name="T35" fmla="*/ 425 h 1534"/>
              <a:gd name="T36" fmla="*/ 418 w 1145"/>
              <a:gd name="T37" fmla="*/ 466 h 1534"/>
              <a:gd name="T38" fmla="*/ 440 w 1145"/>
              <a:gd name="T39" fmla="*/ 508 h 1534"/>
              <a:gd name="T40" fmla="*/ 463 w 1145"/>
              <a:gd name="T41" fmla="*/ 551 h 1534"/>
              <a:gd name="T42" fmla="*/ 485 w 1145"/>
              <a:gd name="T43" fmla="*/ 594 h 1534"/>
              <a:gd name="T44" fmla="*/ 507 w 1145"/>
              <a:gd name="T45" fmla="*/ 638 h 1534"/>
              <a:gd name="T46" fmla="*/ 530 w 1145"/>
              <a:gd name="T47" fmla="*/ 682 h 1534"/>
              <a:gd name="T48" fmla="*/ 552 w 1145"/>
              <a:gd name="T49" fmla="*/ 727 h 1534"/>
              <a:gd name="T50" fmla="*/ 575 w 1145"/>
              <a:gd name="T51" fmla="*/ 772 h 1534"/>
              <a:gd name="T52" fmla="*/ 597 w 1145"/>
              <a:gd name="T53" fmla="*/ 817 h 1534"/>
              <a:gd name="T54" fmla="*/ 620 w 1145"/>
              <a:gd name="T55" fmla="*/ 862 h 1534"/>
              <a:gd name="T56" fmla="*/ 642 w 1145"/>
              <a:gd name="T57" fmla="*/ 906 h 1534"/>
              <a:gd name="T58" fmla="*/ 664 w 1145"/>
              <a:gd name="T59" fmla="*/ 950 h 1534"/>
              <a:gd name="T60" fmla="*/ 687 w 1145"/>
              <a:gd name="T61" fmla="*/ 993 h 1534"/>
              <a:gd name="T62" fmla="*/ 709 w 1145"/>
              <a:gd name="T63" fmla="*/ 1036 h 1534"/>
              <a:gd name="T64" fmla="*/ 732 w 1145"/>
              <a:gd name="T65" fmla="*/ 1078 h 1534"/>
              <a:gd name="T66" fmla="*/ 754 w 1145"/>
              <a:gd name="T67" fmla="*/ 1118 h 1534"/>
              <a:gd name="T68" fmla="*/ 776 w 1145"/>
              <a:gd name="T69" fmla="*/ 1158 h 1534"/>
              <a:gd name="T70" fmla="*/ 799 w 1145"/>
              <a:gd name="T71" fmla="*/ 1197 h 1534"/>
              <a:gd name="T72" fmla="*/ 821 w 1145"/>
              <a:gd name="T73" fmla="*/ 1234 h 1534"/>
              <a:gd name="T74" fmla="*/ 843 w 1145"/>
              <a:gd name="T75" fmla="*/ 1270 h 1534"/>
              <a:gd name="T76" fmla="*/ 866 w 1145"/>
              <a:gd name="T77" fmla="*/ 1304 h 1534"/>
              <a:gd name="T78" fmla="*/ 888 w 1145"/>
              <a:gd name="T79" fmla="*/ 1336 h 1534"/>
              <a:gd name="T80" fmla="*/ 911 w 1145"/>
              <a:gd name="T81" fmla="*/ 1366 h 1534"/>
              <a:gd name="T82" fmla="*/ 933 w 1145"/>
              <a:gd name="T83" fmla="*/ 1394 h 1534"/>
              <a:gd name="T84" fmla="*/ 956 w 1145"/>
              <a:gd name="T85" fmla="*/ 1420 h 1534"/>
              <a:gd name="T86" fmla="*/ 978 w 1145"/>
              <a:gd name="T87" fmla="*/ 1444 h 1534"/>
              <a:gd name="T88" fmla="*/ 1001 w 1145"/>
              <a:gd name="T89" fmla="*/ 1465 h 1534"/>
              <a:gd name="T90" fmla="*/ 1023 w 1145"/>
              <a:gd name="T91" fmla="*/ 1484 h 1534"/>
              <a:gd name="T92" fmla="*/ 1045 w 1145"/>
              <a:gd name="T93" fmla="*/ 1500 h 1534"/>
              <a:gd name="T94" fmla="*/ 1068 w 1145"/>
              <a:gd name="T95" fmla="*/ 1513 h 1534"/>
              <a:gd name="T96" fmla="*/ 1090 w 1145"/>
              <a:gd name="T97" fmla="*/ 1523 h 1534"/>
              <a:gd name="T98" fmla="*/ 1112 w 1145"/>
              <a:gd name="T99" fmla="*/ 1530 h 1534"/>
              <a:gd name="T100" fmla="*/ 1135 w 1145"/>
              <a:gd name="T101" fmla="*/ 1533 h 1534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145"/>
              <a:gd name="T154" fmla="*/ 0 h 1534"/>
              <a:gd name="T155" fmla="*/ 1145 w 1145"/>
              <a:gd name="T156" fmla="*/ 1534 h 1534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145" h="1534">
                <a:moveTo>
                  <a:pt x="0" y="0"/>
                </a:moveTo>
                <a:lnTo>
                  <a:pt x="7" y="1"/>
                </a:lnTo>
                <a:lnTo>
                  <a:pt x="15" y="1"/>
                </a:lnTo>
                <a:lnTo>
                  <a:pt x="22" y="2"/>
                </a:lnTo>
                <a:lnTo>
                  <a:pt x="30" y="4"/>
                </a:lnTo>
                <a:lnTo>
                  <a:pt x="37" y="6"/>
                </a:lnTo>
                <a:lnTo>
                  <a:pt x="45" y="8"/>
                </a:lnTo>
                <a:lnTo>
                  <a:pt x="52" y="10"/>
                </a:lnTo>
                <a:lnTo>
                  <a:pt x="60" y="13"/>
                </a:lnTo>
                <a:lnTo>
                  <a:pt x="67" y="16"/>
                </a:lnTo>
                <a:lnTo>
                  <a:pt x="75" y="20"/>
                </a:lnTo>
                <a:lnTo>
                  <a:pt x="82" y="24"/>
                </a:lnTo>
                <a:lnTo>
                  <a:pt x="89" y="28"/>
                </a:lnTo>
                <a:lnTo>
                  <a:pt x="97" y="33"/>
                </a:lnTo>
                <a:lnTo>
                  <a:pt x="104" y="38"/>
                </a:lnTo>
                <a:lnTo>
                  <a:pt x="112" y="43"/>
                </a:lnTo>
                <a:lnTo>
                  <a:pt x="119" y="48"/>
                </a:lnTo>
                <a:lnTo>
                  <a:pt x="127" y="54"/>
                </a:lnTo>
                <a:lnTo>
                  <a:pt x="134" y="60"/>
                </a:lnTo>
                <a:lnTo>
                  <a:pt x="141" y="67"/>
                </a:lnTo>
                <a:lnTo>
                  <a:pt x="149" y="73"/>
                </a:lnTo>
                <a:lnTo>
                  <a:pt x="156" y="80"/>
                </a:lnTo>
                <a:lnTo>
                  <a:pt x="164" y="88"/>
                </a:lnTo>
                <a:lnTo>
                  <a:pt x="171" y="95"/>
                </a:lnTo>
                <a:lnTo>
                  <a:pt x="179" y="103"/>
                </a:lnTo>
                <a:lnTo>
                  <a:pt x="186" y="111"/>
                </a:lnTo>
                <a:lnTo>
                  <a:pt x="194" y="119"/>
                </a:lnTo>
                <a:lnTo>
                  <a:pt x="201" y="128"/>
                </a:lnTo>
                <a:lnTo>
                  <a:pt x="209" y="137"/>
                </a:lnTo>
                <a:lnTo>
                  <a:pt x="216" y="146"/>
                </a:lnTo>
                <a:lnTo>
                  <a:pt x="224" y="155"/>
                </a:lnTo>
                <a:lnTo>
                  <a:pt x="231" y="165"/>
                </a:lnTo>
                <a:lnTo>
                  <a:pt x="239" y="175"/>
                </a:lnTo>
                <a:lnTo>
                  <a:pt x="246" y="185"/>
                </a:lnTo>
                <a:lnTo>
                  <a:pt x="254" y="195"/>
                </a:lnTo>
                <a:lnTo>
                  <a:pt x="261" y="205"/>
                </a:lnTo>
                <a:lnTo>
                  <a:pt x="269" y="216"/>
                </a:lnTo>
                <a:lnTo>
                  <a:pt x="276" y="227"/>
                </a:lnTo>
                <a:lnTo>
                  <a:pt x="284" y="238"/>
                </a:lnTo>
                <a:lnTo>
                  <a:pt x="291" y="249"/>
                </a:lnTo>
                <a:lnTo>
                  <a:pt x="299" y="260"/>
                </a:lnTo>
                <a:lnTo>
                  <a:pt x="306" y="272"/>
                </a:lnTo>
                <a:lnTo>
                  <a:pt x="314" y="284"/>
                </a:lnTo>
                <a:lnTo>
                  <a:pt x="321" y="296"/>
                </a:lnTo>
                <a:lnTo>
                  <a:pt x="328" y="308"/>
                </a:lnTo>
                <a:lnTo>
                  <a:pt x="336" y="320"/>
                </a:lnTo>
                <a:lnTo>
                  <a:pt x="343" y="333"/>
                </a:lnTo>
                <a:lnTo>
                  <a:pt x="351" y="346"/>
                </a:lnTo>
                <a:lnTo>
                  <a:pt x="358" y="358"/>
                </a:lnTo>
                <a:lnTo>
                  <a:pt x="366" y="371"/>
                </a:lnTo>
                <a:lnTo>
                  <a:pt x="373" y="385"/>
                </a:lnTo>
                <a:lnTo>
                  <a:pt x="381" y="398"/>
                </a:lnTo>
                <a:lnTo>
                  <a:pt x="388" y="411"/>
                </a:lnTo>
                <a:lnTo>
                  <a:pt x="395" y="425"/>
                </a:lnTo>
                <a:lnTo>
                  <a:pt x="403" y="438"/>
                </a:lnTo>
                <a:lnTo>
                  <a:pt x="410" y="452"/>
                </a:lnTo>
                <a:lnTo>
                  <a:pt x="418" y="466"/>
                </a:lnTo>
                <a:lnTo>
                  <a:pt x="425" y="479"/>
                </a:lnTo>
                <a:lnTo>
                  <a:pt x="433" y="494"/>
                </a:lnTo>
                <a:lnTo>
                  <a:pt x="440" y="508"/>
                </a:lnTo>
                <a:lnTo>
                  <a:pt x="448" y="522"/>
                </a:lnTo>
                <a:lnTo>
                  <a:pt x="455" y="536"/>
                </a:lnTo>
                <a:lnTo>
                  <a:pt x="463" y="551"/>
                </a:lnTo>
                <a:lnTo>
                  <a:pt x="470" y="565"/>
                </a:lnTo>
                <a:lnTo>
                  <a:pt x="478" y="580"/>
                </a:lnTo>
                <a:lnTo>
                  <a:pt x="485" y="594"/>
                </a:lnTo>
                <a:lnTo>
                  <a:pt x="493" y="609"/>
                </a:lnTo>
                <a:lnTo>
                  <a:pt x="500" y="623"/>
                </a:lnTo>
                <a:lnTo>
                  <a:pt x="507" y="638"/>
                </a:lnTo>
                <a:lnTo>
                  <a:pt x="515" y="653"/>
                </a:lnTo>
                <a:lnTo>
                  <a:pt x="522" y="668"/>
                </a:lnTo>
                <a:lnTo>
                  <a:pt x="530" y="682"/>
                </a:lnTo>
                <a:lnTo>
                  <a:pt x="537" y="697"/>
                </a:lnTo>
                <a:lnTo>
                  <a:pt x="545" y="712"/>
                </a:lnTo>
                <a:lnTo>
                  <a:pt x="552" y="727"/>
                </a:lnTo>
                <a:lnTo>
                  <a:pt x="560" y="742"/>
                </a:lnTo>
                <a:lnTo>
                  <a:pt x="567" y="757"/>
                </a:lnTo>
                <a:lnTo>
                  <a:pt x="575" y="772"/>
                </a:lnTo>
                <a:lnTo>
                  <a:pt x="582" y="787"/>
                </a:lnTo>
                <a:lnTo>
                  <a:pt x="590" y="802"/>
                </a:lnTo>
                <a:lnTo>
                  <a:pt x="597" y="817"/>
                </a:lnTo>
                <a:lnTo>
                  <a:pt x="605" y="832"/>
                </a:lnTo>
                <a:lnTo>
                  <a:pt x="612" y="847"/>
                </a:lnTo>
                <a:lnTo>
                  <a:pt x="620" y="862"/>
                </a:lnTo>
                <a:lnTo>
                  <a:pt x="627" y="876"/>
                </a:lnTo>
                <a:lnTo>
                  <a:pt x="635" y="891"/>
                </a:lnTo>
                <a:lnTo>
                  <a:pt x="642" y="906"/>
                </a:lnTo>
                <a:lnTo>
                  <a:pt x="649" y="920"/>
                </a:lnTo>
                <a:lnTo>
                  <a:pt x="657" y="935"/>
                </a:lnTo>
                <a:lnTo>
                  <a:pt x="664" y="950"/>
                </a:lnTo>
                <a:lnTo>
                  <a:pt x="672" y="964"/>
                </a:lnTo>
                <a:lnTo>
                  <a:pt x="679" y="979"/>
                </a:lnTo>
                <a:lnTo>
                  <a:pt x="687" y="993"/>
                </a:lnTo>
                <a:lnTo>
                  <a:pt x="694" y="1007"/>
                </a:lnTo>
                <a:lnTo>
                  <a:pt x="702" y="1022"/>
                </a:lnTo>
                <a:lnTo>
                  <a:pt x="709" y="1036"/>
                </a:lnTo>
                <a:lnTo>
                  <a:pt x="717" y="1050"/>
                </a:lnTo>
                <a:lnTo>
                  <a:pt x="724" y="1064"/>
                </a:lnTo>
                <a:lnTo>
                  <a:pt x="732" y="1078"/>
                </a:lnTo>
                <a:lnTo>
                  <a:pt x="739" y="1091"/>
                </a:lnTo>
                <a:lnTo>
                  <a:pt x="747" y="1105"/>
                </a:lnTo>
                <a:lnTo>
                  <a:pt x="754" y="1118"/>
                </a:lnTo>
                <a:lnTo>
                  <a:pt x="761" y="1132"/>
                </a:lnTo>
                <a:lnTo>
                  <a:pt x="769" y="1145"/>
                </a:lnTo>
                <a:lnTo>
                  <a:pt x="776" y="1158"/>
                </a:lnTo>
                <a:lnTo>
                  <a:pt x="784" y="1171"/>
                </a:lnTo>
                <a:lnTo>
                  <a:pt x="791" y="1184"/>
                </a:lnTo>
                <a:lnTo>
                  <a:pt x="799" y="1197"/>
                </a:lnTo>
                <a:lnTo>
                  <a:pt x="806" y="1209"/>
                </a:lnTo>
                <a:lnTo>
                  <a:pt x="814" y="1222"/>
                </a:lnTo>
                <a:lnTo>
                  <a:pt x="821" y="1234"/>
                </a:lnTo>
                <a:lnTo>
                  <a:pt x="828" y="1246"/>
                </a:lnTo>
                <a:lnTo>
                  <a:pt x="836" y="1258"/>
                </a:lnTo>
                <a:lnTo>
                  <a:pt x="843" y="1270"/>
                </a:lnTo>
                <a:lnTo>
                  <a:pt x="851" y="1281"/>
                </a:lnTo>
                <a:lnTo>
                  <a:pt x="858" y="1292"/>
                </a:lnTo>
                <a:lnTo>
                  <a:pt x="866" y="1304"/>
                </a:lnTo>
                <a:lnTo>
                  <a:pt x="873" y="1315"/>
                </a:lnTo>
                <a:lnTo>
                  <a:pt x="881" y="1325"/>
                </a:lnTo>
                <a:lnTo>
                  <a:pt x="888" y="1336"/>
                </a:lnTo>
                <a:lnTo>
                  <a:pt x="896" y="1346"/>
                </a:lnTo>
                <a:lnTo>
                  <a:pt x="903" y="1356"/>
                </a:lnTo>
                <a:lnTo>
                  <a:pt x="911" y="1366"/>
                </a:lnTo>
                <a:lnTo>
                  <a:pt x="918" y="1376"/>
                </a:lnTo>
                <a:lnTo>
                  <a:pt x="926" y="1385"/>
                </a:lnTo>
                <a:lnTo>
                  <a:pt x="933" y="1394"/>
                </a:lnTo>
                <a:lnTo>
                  <a:pt x="941" y="1403"/>
                </a:lnTo>
                <a:lnTo>
                  <a:pt x="948" y="1412"/>
                </a:lnTo>
                <a:lnTo>
                  <a:pt x="956" y="1420"/>
                </a:lnTo>
                <a:lnTo>
                  <a:pt x="963" y="1429"/>
                </a:lnTo>
                <a:lnTo>
                  <a:pt x="971" y="1436"/>
                </a:lnTo>
                <a:lnTo>
                  <a:pt x="978" y="1444"/>
                </a:lnTo>
                <a:lnTo>
                  <a:pt x="986" y="1451"/>
                </a:lnTo>
                <a:lnTo>
                  <a:pt x="993" y="1458"/>
                </a:lnTo>
                <a:lnTo>
                  <a:pt x="1001" y="1465"/>
                </a:lnTo>
                <a:lnTo>
                  <a:pt x="1008" y="1472"/>
                </a:lnTo>
                <a:lnTo>
                  <a:pt x="1015" y="1478"/>
                </a:lnTo>
                <a:lnTo>
                  <a:pt x="1023" y="1484"/>
                </a:lnTo>
                <a:lnTo>
                  <a:pt x="1030" y="1489"/>
                </a:lnTo>
                <a:lnTo>
                  <a:pt x="1038" y="1495"/>
                </a:lnTo>
                <a:lnTo>
                  <a:pt x="1045" y="1500"/>
                </a:lnTo>
                <a:lnTo>
                  <a:pt x="1053" y="1504"/>
                </a:lnTo>
                <a:lnTo>
                  <a:pt x="1060" y="1509"/>
                </a:lnTo>
                <a:lnTo>
                  <a:pt x="1068" y="1513"/>
                </a:lnTo>
                <a:lnTo>
                  <a:pt x="1075" y="1516"/>
                </a:lnTo>
                <a:lnTo>
                  <a:pt x="1082" y="1520"/>
                </a:lnTo>
                <a:lnTo>
                  <a:pt x="1090" y="1523"/>
                </a:lnTo>
                <a:lnTo>
                  <a:pt x="1097" y="1525"/>
                </a:lnTo>
                <a:lnTo>
                  <a:pt x="1105" y="1528"/>
                </a:lnTo>
                <a:lnTo>
                  <a:pt x="1112" y="1530"/>
                </a:lnTo>
                <a:lnTo>
                  <a:pt x="1120" y="1531"/>
                </a:lnTo>
                <a:lnTo>
                  <a:pt x="1127" y="1532"/>
                </a:lnTo>
                <a:lnTo>
                  <a:pt x="1135" y="1533"/>
                </a:lnTo>
                <a:lnTo>
                  <a:pt x="1142" y="1534"/>
                </a:lnTo>
                <a:lnTo>
                  <a:pt x="1145" y="1534"/>
                </a:lnTo>
              </a:path>
            </a:pathLst>
          </a:custGeom>
          <a:noFill/>
          <a:ln w="63500" cap="flat">
            <a:solidFill>
              <a:srgbClr val="0070C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2" name="Slide Number Placeholder 238"/>
          <p:cNvSpPr>
            <a:spLocks noGrp="1"/>
          </p:cNvSpPr>
          <p:nvPr>
            <p:ph type="sldNum" sz="quarter" idx="12"/>
          </p:nvPr>
        </p:nvSpPr>
        <p:spPr bwMode="auto">
          <a:xfrm>
            <a:off x="6573838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6643B25-08D5-44BD-B6D4-657B648DAD38}" type="slidenum">
              <a:rPr lang="en-IE">
                <a:solidFill>
                  <a:srgbClr val="990033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IE">
              <a:solidFill>
                <a:srgbClr val="990033"/>
              </a:solidFill>
              <a:cs typeface="Arial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757613" y="2401888"/>
            <a:ext cx="136525" cy="127000"/>
          </a:xfrm>
          <a:prstGeom prst="ellipse">
            <a:avLst/>
          </a:prstGeom>
          <a:pattFill prst="lgGrid">
            <a:fgClr>
              <a:srgbClr val="00B05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0" name="Oval 239"/>
          <p:cNvSpPr/>
          <p:nvPr/>
        </p:nvSpPr>
        <p:spPr>
          <a:xfrm>
            <a:off x="5367338" y="4414838"/>
            <a:ext cx="136525" cy="127000"/>
          </a:xfrm>
          <a:prstGeom prst="ellipse">
            <a:avLst/>
          </a:prstGeom>
          <a:pattFill prst="lgGrid">
            <a:fgClr>
              <a:srgbClr val="00B05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4" name="Oval 243"/>
          <p:cNvSpPr/>
          <p:nvPr/>
        </p:nvSpPr>
        <p:spPr>
          <a:xfrm>
            <a:off x="3757613" y="2401888"/>
            <a:ext cx="138112" cy="127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5" name="Oval 244"/>
          <p:cNvSpPr/>
          <p:nvPr/>
        </p:nvSpPr>
        <p:spPr>
          <a:xfrm>
            <a:off x="5367338" y="4413250"/>
            <a:ext cx="136525" cy="1285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713038" y="1546225"/>
            <a:ext cx="1014412" cy="37877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 flipV="1">
            <a:off x="2163763" y="1595438"/>
            <a:ext cx="2251075" cy="26685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2298700" y="2319338"/>
            <a:ext cx="2835275" cy="301625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47975" y="1924050"/>
            <a:ext cx="2200275" cy="1181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own Arrow 14"/>
          <p:cNvSpPr/>
          <p:nvPr/>
        </p:nvSpPr>
        <p:spPr>
          <a:xfrm rot="18559345">
            <a:off x="4325144" y="1786732"/>
            <a:ext cx="173037" cy="27305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54" name="Down Arrow 253"/>
          <p:cNvSpPr/>
          <p:nvPr/>
        </p:nvSpPr>
        <p:spPr>
          <a:xfrm rot="20683250">
            <a:off x="4799013" y="2451100"/>
            <a:ext cx="204787" cy="347663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19600" y="3560763"/>
            <a:ext cx="1628775" cy="178276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086225" y="4027488"/>
            <a:ext cx="2609850" cy="9858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Up Arrow 25"/>
          <p:cNvSpPr/>
          <p:nvPr/>
        </p:nvSpPr>
        <p:spPr>
          <a:xfrm rot="3100632">
            <a:off x="5957888" y="4891088"/>
            <a:ext cx="228600" cy="342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7" name="Up Arrow 26"/>
          <p:cNvSpPr/>
          <p:nvPr/>
        </p:nvSpPr>
        <p:spPr>
          <a:xfrm rot="1509024">
            <a:off x="6542088" y="4586288"/>
            <a:ext cx="176212" cy="34607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4222750" y="3581400"/>
            <a:ext cx="2747963" cy="1677988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Up Arrow 228"/>
          <p:cNvSpPr/>
          <p:nvPr/>
        </p:nvSpPr>
        <p:spPr>
          <a:xfrm rot="19941158">
            <a:off x="6477000" y="3375025"/>
            <a:ext cx="185738" cy="373063"/>
          </a:xfrm>
          <a:prstGeom prst="up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cxnSp>
        <p:nvCxnSpPr>
          <p:cNvPr id="234" name="Straight Connector 233"/>
          <p:cNvCxnSpPr/>
          <p:nvPr/>
        </p:nvCxnSpPr>
        <p:spPr>
          <a:xfrm flipV="1">
            <a:off x="4902200" y="2603500"/>
            <a:ext cx="1881188" cy="280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Oval 280"/>
          <p:cNvSpPr/>
          <p:nvPr/>
        </p:nvSpPr>
        <p:spPr>
          <a:xfrm>
            <a:off x="4594225" y="3521075"/>
            <a:ext cx="136525" cy="127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4601" name="TextBox 256"/>
          <p:cNvSpPr txBox="1">
            <a:spLocks noChangeArrowheads="1"/>
          </p:cNvSpPr>
          <p:nvPr/>
        </p:nvSpPr>
        <p:spPr bwMode="auto">
          <a:xfrm>
            <a:off x="442913" y="458788"/>
            <a:ext cx="78819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At what rate is the slope function changing?   f’’(x) is…  d</a:t>
            </a:r>
            <a:r>
              <a:rPr lang="en-IE" b="1" i="1" baseline="30000">
                <a:solidFill>
                  <a:srgbClr val="990033"/>
                </a:solidFill>
                <a:latin typeface="Century Gothic" pitchFamily="34" charset="0"/>
              </a:rPr>
              <a:t>2</a:t>
            </a:r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y/dx</a:t>
            </a:r>
            <a:r>
              <a:rPr lang="en-IE" b="1" i="1" baseline="30000">
                <a:solidFill>
                  <a:srgbClr val="990033"/>
                </a:solidFill>
                <a:latin typeface="Century Gothic" pitchFamily="34" charset="0"/>
              </a:rPr>
              <a:t>2 </a:t>
            </a:r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is...	</a:t>
            </a:r>
          </a:p>
        </p:txBody>
      </p:sp>
      <p:sp>
        <p:nvSpPr>
          <p:cNvPr id="258" name="TextBox 257"/>
          <p:cNvSpPr txBox="1">
            <a:spLocks noChangeArrowheads="1"/>
          </p:cNvSpPr>
          <p:nvPr/>
        </p:nvSpPr>
        <p:spPr bwMode="auto">
          <a:xfrm>
            <a:off x="1066800" y="1798638"/>
            <a:ext cx="1371600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00B050"/>
                </a:solidFill>
                <a:latin typeface="Calibri" pitchFamily="34" charset="0"/>
              </a:rPr>
              <a:t>How fast is the rate of decrease of the slopes?</a:t>
            </a:r>
            <a:endParaRPr lang="en-IE" b="1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259" name="TextBox 258"/>
          <p:cNvSpPr txBox="1">
            <a:spLocks noChangeArrowheads="1"/>
          </p:cNvSpPr>
          <p:nvPr/>
        </p:nvSpPr>
        <p:spPr bwMode="auto">
          <a:xfrm>
            <a:off x="6973888" y="3746500"/>
            <a:ext cx="1371600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How fast is the rate of increase of the slopes?</a:t>
            </a:r>
            <a:endParaRPr lang="en-IE" b="1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5938" y="5802313"/>
            <a:ext cx="79644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alibri" pitchFamily="34" charset="0"/>
              </a:rPr>
              <a:t>Finding the rate of change of the rate of change…. Finding the second derivative</a:t>
            </a:r>
            <a:endParaRPr lang="en-IE" b="1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" grpId="0" animBg="1"/>
      <p:bldP spid="259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5" name="Group 6"/>
          <p:cNvGrpSpPr>
            <a:grpSpLocks/>
          </p:cNvGrpSpPr>
          <p:nvPr/>
        </p:nvGrpSpPr>
        <p:grpSpPr bwMode="auto">
          <a:xfrm>
            <a:off x="712788" y="3740150"/>
            <a:ext cx="7753350" cy="2930525"/>
            <a:chOff x="712300" y="3739772"/>
            <a:chExt cx="7754587" cy="2931124"/>
          </a:xfrm>
        </p:grpSpPr>
        <p:grpSp>
          <p:nvGrpSpPr>
            <p:cNvPr id="26877" name="Group 696"/>
            <p:cNvGrpSpPr>
              <a:grpSpLocks noChangeAspect="1"/>
            </p:cNvGrpSpPr>
            <p:nvPr/>
          </p:nvGrpSpPr>
          <p:grpSpPr bwMode="auto">
            <a:xfrm>
              <a:off x="712300" y="3739772"/>
              <a:ext cx="7754587" cy="2931124"/>
              <a:chOff x="-279" y="593"/>
              <a:chExt cx="6327" cy="3240"/>
            </a:xfrm>
          </p:grpSpPr>
          <p:sp>
            <p:nvSpPr>
              <p:cNvPr id="26888" name="AutoShape 695"/>
              <p:cNvSpPr>
                <a:spLocks noChangeAspect="1" noChangeArrowheads="1" noTextEdit="1"/>
              </p:cNvSpPr>
              <p:nvPr/>
            </p:nvSpPr>
            <p:spPr bwMode="auto">
              <a:xfrm>
                <a:off x="-279" y="593"/>
                <a:ext cx="6318" cy="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6889" name="Group 897"/>
              <p:cNvGrpSpPr>
                <a:grpSpLocks/>
              </p:cNvGrpSpPr>
              <p:nvPr/>
            </p:nvGrpSpPr>
            <p:grpSpPr bwMode="auto">
              <a:xfrm>
                <a:off x="-173" y="649"/>
                <a:ext cx="6221" cy="3138"/>
                <a:chOff x="-173" y="649"/>
                <a:chExt cx="6221" cy="3138"/>
              </a:xfrm>
            </p:grpSpPr>
            <p:sp>
              <p:nvSpPr>
                <p:cNvPr id="26914" name="Rectangle 697"/>
                <p:cNvSpPr>
                  <a:spLocks noChangeArrowheads="1"/>
                </p:cNvSpPr>
                <p:nvPr/>
              </p:nvSpPr>
              <p:spPr bwMode="auto">
                <a:xfrm>
                  <a:off x="-95" y="649"/>
                  <a:ext cx="6143" cy="313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IE">
                    <a:solidFill>
                      <a:srgbClr val="990033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6915" name="Line 69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16" name="Line 699"/>
                <p:cNvSpPr>
                  <a:spLocks noChangeShapeType="1"/>
                </p:cNvSpPr>
                <p:nvPr/>
              </p:nvSpPr>
              <p:spPr bwMode="auto">
                <a:xfrm flipV="1">
                  <a:off x="-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17" name="Line 700"/>
                <p:cNvSpPr>
                  <a:spLocks noChangeShapeType="1"/>
                </p:cNvSpPr>
                <p:nvPr/>
              </p:nvSpPr>
              <p:spPr bwMode="auto">
                <a:xfrm flipV="1">
                  <a:off x="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18" name="Line 701"/>
                <p:cNvSpPr>
                  <a:spLocks noChangeShapeType="1"/>
                </p:cNvSpPr>
                <p:nvPr/>
              </p:nvSpPr>
              <p:spPr bwMode="auto">
                <a:xfrm flipV="1">
                  <a:off x="1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19" name="Line 702"/>
                <p:cNvSpPr>
                  <a:spLocks noChangeShapeType="1"/>
                </p:cNvSpPr>
                <p:nvPr/>
              </p:nvSpPr>
              <p:spPr bwMode="auto">
                <a:xfrm flipV="1">
                  <a:off x="2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0" name="Line 703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1" name="Line 704"/>
                <p:cNvSpPr>
                  <a:spLocks noChangeShapeType="1"/>
                </p:cNvSpPr>
                <p:nvPr/>
              </p:nvSpPr>
              <p:spPr bwMode="auto">
                <a:xfrm flipV="1">
                  <a:off x="4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2" name="Line 705"/>
                <p:cNvSpPr>
                  <a:spLocks noChangeShapeType="1"/>
                </p:cNvSpPr>
                <p:nvPr/>
              </p:nvSpPr>
              <p:spPr bwMode="auto">
                <a:xfrm flipV="1">
                  <a:off x="5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3" name="Line 706"/>
                <p:cNvSpPr>
                  <a:spLocks noChangeShapeType="1"/>
                </p:cNvSpPr>
                <p:nvPr/>
              </p:nvSpPr>
              <p:spPr bwMode="auto">
                <a:xfrm flipV="1">
                  <a:off x="6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4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7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5" name="Line 708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6" name="Line 709"/>
                <p:cNvSpPr>
                  <a:spLocks noChangeShapeType="1"/>
                </p:cNvSpPr>
                <p:nvPr/>
              </p:nvSpPr>
              <p:spPr bwMode="auto">
                <a:xfrm flipV="1">
                  <a:off x="9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7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10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8" name="Line 711"/>
                <p:cNvSpPr>
                  <a:spLocks noChangeShapeType="1"/>
                </p:cNvSpPr>
                <p:nvPr/>
              </p:nvSpPr>
              <p:spPr bwMode="auto">
                <a:xfrm flipV="1">
                  <a:off x="11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29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12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0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1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14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2" name="Line 715"/>
                <p:cNvSpPr>
                  <a:spLocks noChangeShapeType="1"/>
                </p:cNvSpPr>
                <p:nvPr/>
              </p:nvSpPr>
              <p:spPr bwMode="auto">
                <a:xfrm flipV="1">
                  <a:off x="15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3" name="Line 716"/>
                <p:cNvSpPr>
                  <a:spLocks noChangeShapeType="1"/>
                </p:cNvSpPr>
                <p:nvPr/>
              </p:nvSpPr>
              <p:spPr bwMode="auto">
                <a:xfrm flipV="1">
                  <a:off x="16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4" name="Line 717"/>
                <p:cNvSpPr>
                  <a:spLocks noChangeShapeType="1"/>
                </p:cNvSpPr>
                <p:nvPr/>
              </p:nvSpPr>
              <p:spPr bwMode="auto">
                <a:xfrm flipV="1">
                  <a:off x="17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5" name="Line 718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6" name="Line 719"/>
                <p:cNvSpPr>
                  <a:spLocks noChangeShapeType="1"/>
                </p:cNvSpPr>
                <p:nvPr/>
              </p:nvSpPr>
              <p:spPr bwMode="auto">
                <a:xfrm flipV="1">
                  <a:off x="19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7" name="Line 720"/>
                <p:cNvSpPr>
                  <a:spLocks noChangeShapeType="1"/>
                </p:cNvSpPr>
                <p:nvPr/>
              </p:nvSpPr>
              <p:spPr bwMode="auto">
                <a:xfrm flipV="1">
                  <a:off x="20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8" name="Line 721"/>
                <p:cNvSpPr>
                  <a:spLocks noChangeShapeType="1"/>
                </p:cNvSpPr>
                <p:nvPr/>
              </p:nvSpPr>
              <p:spPr bwMode="auto">
                <a:xfrm flipV="1">
                  <a:off x="21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39" name="Line 722"/>
                <p:cNvSpPr>
                  <a:spLocks noChangeShapeType="1"/>
                </p:cNvSpPr>
                <p:nvPr/>
              </p:nvSpPr>
              <p:spPr bwMode="auto">
                <a:xfrm flipV="1">
                  <a:off x="22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0" name="Line 723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1" name="Line 724"/>
                <p:cNvSpPr>
                  <a:spLocks noChangeShapeType="1"/>
                </p:cNvSpPr>
                <p:nvPr/>
              </p:nvSpPr>
              <p:spPr bwMode="auto">
                <a:xfrm flipV="1">
                  <a:off x="24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2" name="Line 725"/>
                <p:cNvSpPr>
                  <a:spLocks noChangeShapeType="1"/>
                </p:cNvSpPr>
                <p:nvPr/>
              </p:nvSpPr>
              <p:spPr bwMode="auto">
                <a:xfrm flipV="1">
                  <a:off x="25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3" name="Line 726"/>
                <p:cNvSpPr>
                  <a:spLocks noChangeShapeType="1"/>
                </p:cNvSpPr>
                <p:nvPr/>
              </p:nvSpPr>
              <p:spPr bwMode="auto">
                <a:xfrm flipV="1">
                  <a:off x="26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4" name="Line 727"/>
                <p:cNvSpPr>
                  <a:spLocks noChangeShapeType="1"/>
                </p:cNvSpPr>
                <p:nvPr/>
              </p:nvSpPr>
              <p:spPr bwMode="auto">
                <a:xfrm flipV="1">
                  <a:off x="27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5" name="Line 72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6" name="Line 729"/>
                <p:cNvSpPr>
                  <a:spLocks noChangeShapeType="1"/>
                </p:cNvSpPr>
                <p:nvPr/>
              </p:nvSpPr>
              <p:spPr bwMode="auto">
                <a:xfrm flipV="1">
                  <a:off x="29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7" name="Line 730"/>
                <p:cNvSpPr>
                  <a:spLocks noChangeShapeType="1"/>
                </p:cNvSpPr>
                <p:nvPr/>
              </p:nvSpPr>
              <p:spPr bwMode="auto">
                <a:xfrm flipV="1">
                  <a:off x="30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8" name="Line 731"/>
                <p:cNvSpPr>
                  <a:spLocks noChangeShapeType="1"/>
                </p:cNvSpPr>
                <p:nvPr/>
              </p:nvSpPr>
              <p:spPr bwMode="auto">
                <a:xfrm flipV="1">
                  <a:off x="31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49" name="Line 732"/>
                <p:cNvSpPr>
                  <a:spLocks noChangeShapeType="1"/>
                </p:cNvSpPr>
                <p:nvPr/>
              </p:nvSpPr>
              <p:spPr bwMode="auto">
                <a:xfrm flipV="1">
                  <a:off x="32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0" name="Line 733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1" name="Line 734"/>
                <p:cNvSpPr>
                  <a:spLocks noChangeShapeType="1"/>
                </p:cNvSpPr>
                <p:nvPr/>
              </p:nvSpPr>
              <p:spPr bwMode="auto">
                <a:xfrm flipV="1">
                  <a:off x="34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2" name="Line 735"/>
                <p:cNvSpPr>
                  <a:spLocks noChangeShapeType="1"/>
                </p:cNvSpPr>
                <p:nvPr/>
              </p:nvSpPr>
              <p:spPr bwMode="auto">
                <a:xfrm flipV="1">
                  <a:off x="357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3" name="Line 736"/>
                <p:cNvSpPr>
                  <a:spLocks noChangeShapeType="1"/>
                </p:cNvSpPr>
                <p:nvPr/>
              </p:nvSpPr>
              <p:spPr bwMode="auto">
                <a:xfrm flipV="1">
                  <a:off x="36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4" name="Line 737"/>
                <p:cNvSpPr>
                  <a:spLocks noChangeShapeType="1"/>
                </p:cNvSpPr>
                <p:nvPr/>
              </p:nvSpPr>
              <p:spPr bwMode="auto">
                <a:xfrm flipV="1">
                  <a:off x="37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5" name="Line 738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6" name="Line 739"/>
                <p:cNvSpPr>
                  <a:spLocks noChangeShapeType="1"/>
                </p:cNvSpPr>
                <p:nvPr/>
              </p:nvSpPr>
              <p:spPr bwMode="auto">
                <a:xfrm flipV="1">
                  <a:off x="39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7" name="Line 740"/>
                <p:cNvSpPr>
                  <a:spLocks noChangeShapeType="1"/>
                </p:cNvSpPr>
                <p:nvPr/>
              </p:nvSpPr>
              <p:spPr bwMode="auto">
                <a:xfrm flipV="1">
                  <a:off x="40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8" name="Line 741"/>
                <p:cNvSpPr>
                  <a:spLocks noChangeShapeType="1"/>
                </p:cNvSpPr>
                <p:nvPr/>
              </p:nvSpPr>
              <p:spPr bwMode="auto">
                <a:xfrm flipV="1">
                  <a:off x="41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59" name="Line 742"/>
                <p:cNvSpPr>
                  <a:spLocks noChangeShapeType="1"/>
                </p:cNvSpPr>
                <p:nvPr/>
              </p:nvSpPr>
              <p:spPr bwMode="auto">
                <a:xfrm flipV="1">
                  <a:off x="42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0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1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44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2" name="Line 745"/>
                <p:cNvSpPr>
                  <a:spLocks noChangeShapeType="1"/>
                </p:cNvSpPr>
                <p:nvPr/>
              </p:nvSpPr>
              <p:spPr bwMode="auto">
                <a:xfrm flipV="1">
                  <a:off x="45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3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6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4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47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5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6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9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7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50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8" name="Line 751"/>
                <p:cNvSpPr>
                  <a:spLocks noChangeShapeType="1"/>
                </p:cNvSpPr>
                <p:nvPr/>
              </p:nvSpPr>
              <p:spPr bwMode="auto">
                <a:xfrm flipV="1">
                  <a:off x="516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69" name="Line 752"/>
                <p:cNvSpPr>
                  <a:spLocks noChangeShapeType="1"/>
                </p:cNvSpPr>
                <p:nvPr/>
              </p:nvSpPr>
              <p:spPr bwMode="auto">
                <a:xfrm flipV="1">
                  <a:off x="52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0" name="Line 753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1" name="Line 754"/>
                <p:cNvSpPr>
                  <a:spLocks noChangeShapeType="1"/>
                </p:cNvSpPr>
                <p:nvPr/>
              </p:nvSpPr>
              <p:spPr bwMode="auto">
                <a:xfrm flipV="1">
                  <a:off x="54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2" name="Line 755"/>
                <p:cNvSpPr>
                  <a:spLocks noChangeShapeType="1"/>
                </p:cNvSpPr>
                <p:nvPr/>
              </p:nvSpPr>
              <p:spPr bwMode="auto">
                <a:xfrm flipV="1">
                  <a:off x="55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3" name="Line 756"/>
                <p:cNvSpPr>
                  <a:spLocks noChangeShapeType="1"/>
                </p:cNvSpPr>
                <p:nvPr/>
              </p:nvSpPr>
              <p:spPr bwMode="auto">
                <a:xfrm flipV="1">
                  <a:off x="56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4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57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5" name="Line 758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6" name="Line 759"/>
                <p:cNvSpPr>
                  <a:spLocks noChangeShapeType="1"/>
                </p:cNvSpPr>
                <p:nvPr/>
              </p:nvSpPr>
              <p:spPr bwMode="auto">
                <a:xfrm>
                  <a:off x="-110" y="362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7" name="Line 760"/>
                <p:cNvSpPr>
                  <a:spLocks noChangeShapeType="1"/>
                </p:cNvSpPr>
                <p:nvPr/>
              </p:nvSpPr>
              <p:spPr bwMode="auto">
                <a:xfrm>
                  <a:off x="-110" y="35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8" name="Line 761"/>
                <p:cNvSpPr>
                  <a:spLocks noChangeShapeType="1"/>
                </p:cNvSpPr>
                <p:nvPr/>
              </p:nvSpPr>
              <p:spPr bwMode="auto">
                <a:xfrm>
                  <a:off x="-110" y="35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79" name="Line 762"/>
                <p:cNvSpPr>
                  <a:spLocks noChangeShapeType="1"/>
                </p:cNvSpPr>
                <p:nvPr/>
              </p:nvSpPr>
              <p:spPr bwMode="auto">
                <a:xfrm>
                  <a:off x="-110" y="34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0" name="Line 763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1" name="Line 764"/>
                <p:cNvSpPr>
                  <a:spLocks noChangeShapeType="1"/>
                </p:cNvSpPr>
                <p:nvPr/>
              </p:nvSpPr>
              <p:spPr bwMode="auto">
                <a:xfrm>
                  <a:off x="-110" y="33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2" name="Line 765"/>
                <p:cNvSpPr>
                  <a:spLocks noChangeShapeType="1"/>
                </p:cNvSpPr>
                <p:nvPr/>
              </p:nvSpPr>
              <p:spPr bwMode="auto">
                <a:xfrm>
                  <a:off x="-110" y="33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3" name="Line 766"/>
                <p:cNvSpPr>
                  <a:spLocks noChangeShapeType="1"/>
                </p:cNvSpPr>
                <p:nvPr/>
              </p:nvSpPr>
              <p:spPr bwMode="auto">
                <a:xfrm>
                  <a:off x="-110" y="32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4" name="Line 767"/>
                <p:cNvSpPr>
                  <a:spLocks noChangeShapeType="1"/>
                </p:cNvSpPr>
                <p:nvPr/>
              </p:nvSpPr>
              <p:spPr bwMode="auto">
                <a:xfrm>
                  <a:off x="-110" y="32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5" name="Line 768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6" name="Line 769"/>
                <p:cNvSpPr>
                  <a:spLocks noChangeShapeType="1"/>
                </p:cNvSpPr>
                <p:nvPr/>
              </p:nvSpPr>
              <p:spPr bwMode="auto">
                <a:xfrm>
                  <a:off x="-110" y="312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7" name="Line 770"/>
                <p:cNvSpPr>
                  <a:spLocks noChangeShapeType="1"/>
                </p:cNvSpPr>
                <p:nvPr/>
              </p:nvSpPr>
              <p:spPr bwMode="auto">
                <a:xfrm>
                  <a:off x="-110" y="30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8" name="Line 771"/>
                <p:cNvSpPr>
                  <a:spLocks noChangeShapeType="1"/>
                </p:cNvSpPr>
                <p:nvPr/>
              </p:nvSpPr>
              <p:spPr bwMode="auto">
                <a:xfrm>
                  <a:off x="-110" y="30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89" name="Line 772"/>
                <p:cNvSpPr>
                  <a:spLocks noChangeShapeType="1"/>
                </p:cNvSpPr>
                <p:nvPr/>
              </p:nvSpPr>
              <p:spPr bwMode="auto">
                <a:xfrm>
                  <a:off x="-110" y="29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0" name="Line 773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1" name="Line 774"/>
                <p:cNvSpPr>
                  <a:spLocks noChangeShapeType="1"/>
                </p:cNvSpPr>
                <p:nvPr/>
              </p:nvSpPr>
              <p:spPr bwMode="auto">
                <a:xfrm>
                  <a:off x="-110" y="28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2" name="Line 775"/>
                <p:cNvSpPr>
                  <a:spLocks noChangeShapeType="1"/>
                </p:cNvSpPr>
                <p:nvPr/>
              </p:nvSpPr>
              <p:spPr bwMode="auto">
                <a:xfrm>
                  <a:off x="-110" y="28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3" name="Line 776"/>
                <p:cNvSpPr>
                  <a:spLocks noChangeShapeType="1"/>
                </p:cNvSpPr>
                <p:nvPr/>
              </p:nvSpPr>
              <p:spPr bwMode="auto">
                <a:xfrm>
                  <a:off x="-110" y="27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4" name="Line 777"/>
                <p:cNvSpPr>
                  <a:spLocks noChangeShapeType="1"/>
                </p:cNvSpPr>
                <p:nvPr/>
              </p:nvSpPr>
              <p:spPr bwMode="auto">
                <a:xfrm>
                  <a:off x="-110" y="27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5" name="Line 778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6" name="Line 779"/>
                <p:cNvSpPr>
                  <a:spLocks noChangeShapeType="1"/>
                </p:cNvSpPr>
                <p:nvPr/>
              </p:nvSpPr>
              <p:spPr bwMode="auto">
                <a:xfrm>
                  <a:off x="-110" y="26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7" name="Line 780"/>
                <p:cNvSpPr>
                  <a:spLocks noChangeShapeType="1"/>
                </p:cNvSpPr>
                <p:nvPr/>
              </p:nvSpPr>
              <p:spPr bwMode="auto">
                <a:xfrm>
                  <a:off x="-110" y="25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8" name="Line 781"/>
                <p:cNvSpPr>
                  <a:spLocks noChangeShapeType="1"/>
                </p:cNvSpPr>
                <p:nvPr/>
              </p:nvSpPr>
              <p:spPr bwMode="auto">
                <a:xfrm>
                  <a:off x="-110" y="25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99" name="Line 782"/>
                <p:cNvSpPr>
                  <a:spLocks noChangeShapeType="1"/>
                </p:cNvSpPr>
                <p:nvPr/>
              </p:nvSpPr>
              <p:spPr bwMode="auto">
                <a:xfrm>
                  <a:off x="-110" y="24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0" name="Line 783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1" name="Line 784"/>
                <p:cNvSpPr>
                  <a:spLocks noChangeShapeType="1"/>
                </p:cNvSpPr>
                <p:nvPr/>
              </p:nvSpPr>
              <p:spPr bwMode="auto">
                <a:xfrm>
                  <a:off x="-110" y="23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2" name="Line 785"/>
                <p:cNvSpPr>
                  <a:spLocks noChangeShapeType="1"/>
                </p:cNvSpPr>
                <p:nvPr/>
              </p:nvSpPr>
              <p:spPr bwMode="auto">
                <a:xfrm>
                  <a:off x="-110" y="23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3" name="Line 786"/>
                <p:cNvSpPr>
                  <a:spLocks noChangeShapeType="1"/>
                </p:cNvSpPr>
                <p:nvPr/>
              </p:nvSpPr>
              <p:spPr bwMode="auto">
                <a:xfrm>
                  <a:off x="-110" y="22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4" name="Line 787"/>
                <p:cNvSpPr>
                  <a:spLocks noChangeShapeType="1"/>
                </p:cNvSpPr>
                <p:nvPr/>
              </p:nvSpPr>
              <p:spPr bwMode="auto">
                <a:xfrm>
                  <a:off x="-110" y="22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5" name="Line 788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6" name="Line 789"/>
                <p:cNvSpPr>
                  <a:spLocks noChangeShapeType="1"/>
                </p:cNvSpPr>
                <p:nvPr/>
              </p:nvSpPr>
              <p:spPr bwMode="auto">
                <a:xfrm>
                  <a:off x="-110" y="21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7" name="Line 790"/>
                <p:cNvSpPr>
                  <a:spLocks noChangeShapeType="1"/>
                </p:cNvSpPr>
                <p:nvPr/>
              </p:nvSpPr>
              <p:spPr bwMode="auto">
                <a:xfrm>
                  <a:off x="-110" y="20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8" name="Line 791"/>
                <p:cNvSpPr>
                  <a:spLocks noChangeShapeType="1"/>
                </p:cNvSpPr>
                <p:nvPr/>
              </p:nvSpPr>
              <p:spPr bwMode="auto">
                <a:xfrm>
                  <a:off x="-110" y="20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09" name="Line 792"/>
                <p:cNvSpPr>
                  <a:spLocks noChangeShapeType="1"/>
                </p:cNvSpPr>
                <p:nvPr/>
              </p:nvSpPr>
              <p:spPr bwMode="auto">
                <a:xfrm>
                  <a:off x="-110" y="19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0" name="Line 793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1" name="Line 794"/>
                <p:cNvSpPr>
                  <a:spLocks noChangeShapeType="1"/>
                </p:cNvSpPr>
                <p:nvPr/>
              </p:nvSpPr>
              <p:spPr bwMode="auto">
                <a:xfrm>
                  <a:off x="-110" y="18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2" name="Line 795"/>
                <p:cNvSpPr>
                  <a:spLocks noChangeShapeType="1"/>
                </p:cNvSpPr>
                <p:nvPr/>
              </p:nvSpPr>
              <p:spPr bwMode="auto">
                <a:xfrm>
                  <a:off x="-110" y="18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3" name="Line 796"/>
                <p:cNvSpPr>
                  <a:spLocks noChangeShapeType="1"/>
                </p:cNvSpPr>
                <p:nvPr/>
              </p:nvSpPr>
              <p:spPr bwMode="auto">
                <a:xfrm>
                  <a:off x="-110" y="17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4" name="Line 797"/>
                <p:cNvSpPr>
                  <a:spLocks noChangeShapeType="1"/>
                </p:cNvSpPr>
                <p:nvPr/>
              </p:nvSpPr>
              <p:spPr bwMode="auto">
                <a:xfrm>
                  <a:off x="-110" y="17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5" name="Line 798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6" name="Line 799"/>
                <p:cNvSpPr>
                  <a:spLocks noChangeShapeType="1"/>
                </p:cNvSpPr>
                <p:nvPr/>
              </p:nvSpPr>
              <p:spPr bwMode="auto">
                <a:xfrm>
                  <a:off x="-110" y="16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7" name="Line 800"/>
                <p:cNvSpPr>
                  <a:spLocks noChangeShapeType="1"/>
                </p:cNvSpPr>
                <p:nvPr/>
              </p:nvSpPr>
              <p:spPr bwMode="auto">
                <a:xfrm>
                  <a:off x="-110" y="15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8" name="Line 801"/>
                <p:cNvSpPr>
                  <a:spLocks noChangeShapeType="1"/>
                </p:cNvSpPr>
                <p:nvPr/>
              </p:nvSpPr>
              <p:spPr bwMode="auto">
                <a:xfrm>
                  <a:off x="-110" y="15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19" name="Line 802"/>
                <p:cNvSpPr>
                  <a:spLocks noChangeShapeType="1"/>
                </p:cNvSpPr>
                <p:nvPr/>
              </p:nvSpPr>
              <p:spPr bwMode="auto">
                <a:xfrm>
                  <a:off x="-110" y="14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0" name="Line 803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1" name="Line 804"/>
                <p:cNvSpPr>
                  <a:spLocks noChangeShapeType="1"/>
                </p:cNvSpPr>
                <p:nvPr/>
              </p:nvSpPr>
              <p:spPr bwMode="auto">
                <a:xfrm>
                  <a:off x="-110" y="13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2" name="Line 805"/>
                <p:cNvSpPr>
                  <a:spLocks noChangeShapeType="1"/>
                </p:cNvSpPr>
                <p:nvPr/>
              </p:nvSpPr>
              <p:spPr bwMode="auto">
                <a:xfrm>
                  <a:off x="-110" y="13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3" name="Line 806"/>
                <p:cNvSpPr>
                  <a:spLocks noChangeShapeType="1"/>
                </p:cNvSpPr>
                <p:nvPr/>
              </p:nvSpPr>
              <p:spPr bwMode="auto">
                <a:xfrm>
                  <a:off x="-110" y="12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4" name="Line 807"/>
                <p:cNvSpPr>
                  <a:spLocks noChangeShapeType="1"/>
                </p:cNvSpPr>
                <p:nvPr/>
              </p:nvSpPr>
              <p:spPr bwMode="auto">
                <a:xfrm>
                  <a:off x="-110" y="12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5" name="Line 808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6" name="Line 809"/>
                <p:cNvSpPr>
                  <a:spLocks noChangeShapeType="1"/>
                </p:cNvSpPr>
                <p:nvPr/>
              </p:nvSpPr>
              <p:spPr bwMode="auto">
                <a:xfrm>
                  <a:off x="-110" y="11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7" name="Line 810"/>
                <p:cNvSpPr>
                  <a:spLocks noChangeShapeType="1"/>
                </p:cNvSpPr>
                <p:nvPr/>
              </p:nvSpPr>
              <p:spPr bwMode="auto">
                <a:xfrm>
                  <a:off x="-110" y="10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8" name="Line 811"/>
                <p:cNvSpPr>
                  <a:spLocks noChangeShapeType="1"/>
                </p:cNvSpPr>
                <p:nvPr/>
              </p:nvSpPr>
              <p:spPr bwMode="auto">
                <a:xfrm>
                  <a:off x="-110" y="10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29" name="Line 812"/>
                <p:cNvSpPr>
                  <a:spLocks noChangeShapeType="1"/>
                </p:cNvSpPr>
                <p:nvPr/>
              </p:nvSpPr>
              <p:spPr bwMode="auto">
                <a:xfrm>
                  <a:off x="-110" y="9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0" name="Line 813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1" name="Line 814"/>
                <p:cNvSpPr>
                  <a:spLocks noChangeShapeType="1"/>
                </p:cNvSpPr>
                <p:nvPr/>
              </p:nvSpPr>
              <p:spPr bwMode="auto">
                <a:xfrm>
                  <a:off x="-110" y="8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2" name="Line 815"/>
                <p:cNvSpPr>
                  <a:spLocks noChangeShapeType="1"/>
                </p:cNvSpPr>
                <p:nvPr/>
              </p:nvSpPr>
              <p:spPr bwMode="auto">
                <a:xfrm>
                  <a:off x="-110" y="8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3" name="Line 816"/>
                <p:cNvSpPr>
                  <a:spLocks noChangeShapeType="1"/>
                </p:cNvSpPr>
                <p:nvPr/>
              </p:nvSpPr>
              <p:spPr bwMode="auto">
                <a:xfrm>
                  <a:off x="-110" y="7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4" name="Line 817"/>
                <p:cNvSpPr>
                  <a:spLocks noChangeShapeType="1"/>
                </p:cNvSpPr>
                <p:nvPr/>
              </p:nvSpPr>
              <p:spPr bwMode="auto">
                <a:xfrm>
                  <a:off x="-110" y="73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5" name="Line 81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6" name="Line 819"/>
                <p:cNvSpPr>
                  <a:spLocks noChangeShapeType="1"/>
                </p:cNvSpPr>
                <p:nvPr/>
              </p:nvSpPr>
              <p:spPr bwMode="auto">
                <a:xfrm flipV="1">
                  <a:off x="-110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7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8" name="Line 821"/>
                <p:cNvSpPr>
                  <a:spLocks noChangeShapeType="1"/>
                </p:cNvSpPr>
                <p:nvPr/>
              </p:nvSpPr>
              <p:spPr bwMode="auto">
                <a:xfrm flipV="1">
                  <a:off x="388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39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0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88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1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2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38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3" name="Line 826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4" name="Line 827"/>
                <p:cNvSpPr>
                  <a:spLocks noChangeShapeType="1"/>
                </p:cNvSpPr>
                <p:nvPr/>
              </p:nvSpPr>
              <p:spPr bwMode="auto">
                <a:xfrm flipV="1">
                  <a:off x="1882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5" name="Line 828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6" name="Line 829"/>
                <p:cNvSpPr>
                  <a:spLocks noChangeShapeType="1"/>
                </p:cNvSpPr>
                <p:nvPr/>
              </p:nvSpPr>
              <p:spPr bwMode="auto">
                <a:xfrm flipV="1">
                  <a:off x="237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7" name="Line 830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8" name="Line 831"/>
                <p:cNvSpPr>
                  <a:spLocks noChangeShapeType="1"/>
                </p:cNvSpPr>
                <p:nvPr/>
              </p:nvSpPr>
              <p:spPr bwMode="auto">
                <a:xfrm flipV="1">
                  <a:off x="3375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49" name="Line 832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0" name="Line 833"/>
                <p:cNvSpPr>
                  <a:spLocks noChangeShapeType="1"/>
                </p:cNvSpPr>
                <p:nvPr/>
              </p:nvSpPr>
              <p:spPr bwMode="auto">
                <a:xfrm flipV="1">
                  <a:off x="3873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1" name="Line 834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2" name="Line 835"/>
                <p:cNvSpPr>
                  <a:spLocks noChangeShapeType="1"/>
                </p:cNvSpPr>
                <p:nvPr/>
              </p:nvSpPr>
              <p:spPr bwMode="auto">
                <a:xfrm flipV="1">
                  <a:off x="4371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3" name="Line 836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4" name="Line 837"/>
                <p:cNvSpPr>
                  <a:spLocks noChangeShapeType="1"/>
                </p:cNvSpPr>
                <p:nvPr/>
              </p:nvSpPr>
              <p:spPr bwMode="auto">
                <a:xfrm flipV="1">
                  <a:off x="486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5" name="Line 838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6" name="Line 839"/>
                <p:cNvSpPr>
                  <a:spLocks noChangeShapeType="1"/>
                </p:cNvSpPr>
                <p:nvPr/>
              </p:nvSpPr>
              <p:spPr bwMode="auto">
                <a:xfrm flipV="1">
                  <a:off x="536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7" name="Line 840"/>
                <p:cNvSpPr>
                  <a:spLocks noChangeShapeType="1"/>
                </p:cNvSpPr>
                <p:nvPr/>
              </p:nvSpPr>
              <p:spPr bwMode="auto">
                <a:xfrm flipV="1">
                  <a:off x="58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8" name="Line 841"/>
                <p:cNvSpPr>
                  <a:spLocks noChangeShapeType="1"/>
                </p:cNvSpPr>
                <p:nvPr/>
              </p:nvSpPr>
              <p:spPr bwMode="auto">
                <a:xfrm flipV="1">
                  <a:off x="586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59" name="Line 842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0" name="Line 843"/>
                <p:cNvSpPr>
                  <a:spLocks noChangeShapeType="1"/>
                </p:cNvSpPr>
                <p:nvPr/>
              </p:nvSpPr>
              <p:spPr bwMode="auto">
                <a:xfrm>
                  <a:off x="2857" y="367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1" name="Line 844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2" name="Line 845"/>
                <p:cNvSpPr>
                  <a:spLocks noChangeShapeType="1"/>
                </p:cNvSpPr>
                <p:nvPr/>
              </p:nvSpPr>
              <p:spPr bwMode="auto">
                <a:xfrm>
                  <a:off x="2857" y="342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3" name="Line 846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4" name="Line 847"/>
                <p:cNvSpPr>
                  <a:spLocks noChangeShapeType="1"/>
                </p:cNvSpPr>
                <p:nvPr/>
              </p:nvSpPr>
              <p:spPr bwMode="auto">
                <a:xfrm>
                  <a:off x="2857" y="317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5" name="Line 848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6" name="Line 849"/>
                <p:cNvSpPr>
                  <a:spLocks noChangeShapeType="1"/>
                </p:cNvSpPr>
                <p:nvPr/>
              </p:nvSpPr>
              <p:spPr bwMode="auto">
                <a:xfrm>
                  <a:off x="2857" y="2926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7" name="Line 850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8" name="Line 851"/>
                <p:cNvSpPr>
                  <a:spLocks noChangeShapeType="1"/>
                </p:cNvSpPr>
                <p:nvPr/>
              </p:nvSpPr>
              <p:spPr bwMode="auto">
                <a:xfrm>
                  <a:off x="2857" y="2677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69" name="Line 852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0" name="Line 853"/>
                <p:cNvSpPr>
                  <a:spLocks noChangeShapeType="1"/>
                </p:cNvSpPr>
                <p:nvPr/>
              </p:nvSpPr>
              <p:spPr bwMode="auto">
                <a:xfrm>
                  <a:off x="2857" y="2428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1" name="Line 854"/>
                <p:cNvSpPr>
                  <a:spLocks noChangeShapeType="1"/>
                </p:cNvSpPr>
                <p:nvPr/>
              </p:nvSpPr>
              <p:spPr bwMode="auto">
                <a:xfrm>
                  <a:off x="-121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2" name="Line 855"/>
                <p:cNvSpPr>
                  <a:spLocks noChangeShapeType="1"/>
                </p:cNvSpPr>
                <p:nvPr/>
              </p:nvSpPr>
              <p:spPr bwMode="auto">
                <a:xfrm>
                  <a:off x="2857" y="1930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3" name="Line 856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4" name="Line 857"/>
                <p:cNvSpPr>
                  <a:spLocks noChangeShapeType="1"/>
                </p:cNvSpPr>
                <p:nvPr/>
              </p:nvSpPr>
              <p:spPr bwMode="auto">
                <a:xfrm>
                  <a:off x="2857" y="1681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5" name="Line 858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6" name="Line 859"/>
                <p:cNvSpPr>
                  <a:spLocks noChangeShapeType="1"/>
                </p:cNvSpPr>
                <p:nvPr/>
              </p:nvSpPr>
              <p:spPr bwMode="auto">
                <a:xfrm>
                  <a:off x="2857" y="1432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7" name="Line 860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8" name="Line 861"/>
                <p:cNvSpPr>
                  <a:spLocks noChangeShapeType="1"/>
                </p:cNvSpPr>
                <p:nvPr/>
              </p:nvSpPr>
              <p:spPr bwMode="auto">
                <a:xfrm>
                  <a:off x="2857" y="118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79" name="Line 862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80" name="Line 863"/>
                <p:cNvSpPr>
                  <a:spLocks noChangeShapeType="1"/>
                </p:cNvSpPr>
                <p:nvPr/>
              </p:nvSpPr>
              <p:spPr bwMode="auto">
                <a:xfrm>
                  <a:off x="2857" y="93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81" name="Line 864"/>
                <p:cNvSpPr>
                  <a:spLocks noChangeShapeType="1"/>
                </p:cNvSpPr>
                <p:nvPr/>
              </p:nvSpPr>
              <p:spPr bwMode="auto">
                <a:xfrm>
                  <a:off x="-110" y="68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82" name="Line 865"/>
                <p:cNvSpPr>
                  <a:spLocks noChangeShapeType="1"/>
                </p:cNvSpPr>
                <p:nvPr/>
              </p:nvSpPr>
              <p:spPr bwMode="auto">
                <a:xfrm>
                  <a:off x="2857" y="68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83" name="Line 866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84" name="Freeform 867"/>
                <p:cNvSpPr>
                  <a:spLocks/>
                </p:cNvSpPr>
                <p:nvPr/>
              </p:nvSpPr>
              <p:spPr bwMode="auto">
                <a:xfrm>
                  <a:off x="5864" y="2161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0 w 36"/>
                    <a:gd name="T3" fmla="*/ 0 h 36"/>
                    <a:gd name="T4" fmla="*/ 36 w 36"/>
                    <a:gd name="T5" fmla="*/ 18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0" y="0"/>
                      </a:lnTo>
                      <a:lnTo>
                        <a:pt x="36" y="1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85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86" name="Freeform 869"/>
                <p:cNvSpPr>
                  <a:spLocks/>
                </p:cNvSpPr>
                <p:nvPr/>
              </p:nvSpPr>
              <p:spPr bwMode="auto">
                <a:xfrm>
                  <a:off x="2859" y="649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36 w 36"/>
                    <a:gd name="T3" fmla="*/ 36 h 36"/>
                    <a:gd name="T4" fmla="*/ 18 w 36"/>
                    <a:gd name="T5" fmla="*/ 0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36" y="36"/>
                      </a:lnTo>
                      <a:lnTo>
                        <a:pt x="18" y="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87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-110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88" name="Rectangle 872"/>
                <p:cNvSpPr>
                  <a:spLocks noChangeArrowheads="1"/>
                </p:cNvSpPr>
                <p:nvPr/>
              </p:nvSpPr>
              <p:spPr bwMode="auto">
                <a:xfrm>
                  <a:off x="-173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089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388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90" name="Rectangle 874"/>
                <p:cNvSpPr>
                  <a:spLocks noChangeArrowheads="1"/>
                </p:cNvSpPr>
                <p:nvPr/>
              </p:nvSpPr>
              <p:spPr bwMode="auto">
                <a:xfrm>
                  <a:off x="326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091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88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92" name="Rectangle 876"/>
                <p:cNvSpPr>
                  <a:spLocks noChangeArrowheads="1"/>
                </p:cNvSpPr>
                <p:nvPr/>
              </p:nvSpPr>
              <p:spPr bwMode="auto">
                <a:xfrm>
                  <a:off x="824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093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38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94" name="Rectangle 878"/>
                <p:cNvSpPr>
                  <a:spLocks noChangeArrowheads="1"/>
                </p:cNvSpPr>
                <p:nvPr/>
              </p:nvSpPr>
              <p:spPr bwMode="auto">
                <a:xfrm>
                  <a:off x="1322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095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1882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96" name="Rectangle 880"/>
                <p:cNvSpPr>
                  <a:spLocks noChangeArrowheads="1"/>
                </p:cNvSpPr>
                <p:nvPr/>
              </p:nvSpPr>
              <p:spPr bwMode="auto">
                <a:xfrm>
                  <a:off x="1820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097" name="Line 881"/>
                <p:cNvSpPr>
                  <a:spLocks noChangeShapeType="1"/>
                </p:cNvSpPr>
                <p:nvPr/>
              </p:nvSpPr>
              <p:spPr bwMode="auto">
                <a:xfrm flipV="1">
                  <a:off x="237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98" name="Rectangle 882"/>
                <p:cNvSpPr>
                  <a:spLocks noChangeArrowheads="1"/>
                </p:cNvSpPr>
                <p:nvPr/>
              </p:nvSpPr>
              <p:spPr bwMode="auto">
                <a:xfrm>
                  <a:off x="2319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099" name="Line 883"/>
                <p:cNvSpPr>
                  <a:spLocks noChangeShapeType="1"/>
                </p:cNvSpPr>
                <p:nvPr/>
              </p:nvSpPr>
              <p:spPr bwMode="auto">
                <a:xfrm flipV="1">
                  <a:off x="3375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100" name="Rectangle 884"/>
                <p:cNvSpPr>
                  <a:spLocks noChangeArrowheads="1"/>
                </p:cNvSpPr>
                <p:nvPr/>
              </p:nvSpPr>
              <p:spPr bwMode="auto">
                <a:xfrm>
                  <a:off x="3338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101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3873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102" name="Rectangle 886"/>
                <p:cNvSpPr>
                  <a:spLocks noChangeArrowheads="1"/>
                </p:cNvSpPr>
                <p:nvPr/>
              </p:nvSpPr>
              <p:spPr bwMode="auto">
                <a:xfrm>
                  <a:off x="3836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103" name="Line 887"/>
                <p:cNvSpPr>
                  <a:spLocks noChangeShapeType="1"/>
                </p:cNvSpPr>
                <p:nvPr/>
              </p:nvSpPr>
              <p:spPr bwMode="auto">
                <a:xfrm flipV="1">
                  <a:off x="4371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104" name="Rectangle 888"/>
                <p:cNvSpPr>
                  <a:spLocks noChangeArrowheads="1"/>
                </p:cNvSpPr>
                <p:nvPr/>
              </p:nvSpPr>
              <p:spPr bwMode="auto">
                <a:xfrm>
                  <a:off x="4335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105" name="Line 889"/>
                <p:cNvSpPr>
                  <a:spLocks noChangeShapeType="1"/>
                </p:cNvSpPr>
                <p:nvPr/>
              </p:nvSpPr>
              <p:spPr bwMode="auto">
                <a:xfrm flipV="1">
                  <a:off x="486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106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33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107" name="Line 891"/>
                <p:cNvSpPr>
                  <a:spLocks noChangeShapeType="1"/>
                </p:cNvSpPr>
                <p:nvPr/>
              </p:nvSpPr>
              <p:spPr bwMode="auto">
                <a:xfrm flipV="1">
                  <a:off x="536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108" name="Rectangle 892"/>
                <p:cNvSpPr>
                  <a:spLocks noChangeArrowheads="1"/>
                </p:cNvSpPr>
                <p:nvPr/>
              </p:nvSpPr>
              <p:spPr bwMode="auto">
                <a:xfrm>
                  <a:off x="5331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109" name="Line 893"/>
                <p:cNvSpPr>
                  <a:spLocks noChangeShapeType="1"/>
                </p:cNvSpPr>
                <p:nvPr/>
              </p:nvSpPr>
              <p:spPr bwMode="auto">
                <a:xfrm flipV="1">
                  <a:off x="586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110" name="Rectangle 894"/>
                <p:cNvSpPr>
                  <a:spLocks noChangeArrowheads="1"/>
                </p:cNvSpPr>
                <p:nvPr/>
              </p:nvSpPr>
              <p:spPr bwMode="auto">
                <a:xfrm>
                  <a:off x="5829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7111" name="Line 895"/>
                <p:cNvSpPr>
                  <a:spLocks noChangeShapeType="1"/>
                </p:cNvSpPr>
                <p:nvPr/>
              </p:nvSpPr>
              <p:spPr bwMode="auto">
                <a:xfrm>
                  <a:off x="2848" y="367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112" name="Rectangle 896"/>
                <p:cNvSpPr>
                  <a:spLocks noChangeArrowheads="1"/>
                </p:cNvSpPr>
                <p:nvPr/>
              </p:nvSpPr>
              <p:spPr bwMode="auto">
                <a:xfrm>
                  <a:off x="2700" y="3639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26890" name="Line 898"/>
              <p:cNvSpPr>
                <a:spLocks noChangeShapeType="1"/>
              </p:cNvSpPr>
              <p:nvPr/>
            </p:nvSpPr>
            <p:spPr bwMode="auto">
              <a:xfrm>
                <a:off x="2848" y="342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91" name="Rectangle 899"/>
              <p:cNvSpPr>
                <a:spLocks noChangeArrowheads="1"/>
              </p:cNvSpPr>
              <p:nvPr/>
            </p:nvSpPr>
            <p:spPr bwMode="auto">
              <a:xfrm>
                <a:off x="2700" y="3390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892" name="Line 900"/>
              <p:cNvSpPr>
                <a:spLocks noChangeShapeType="1"/>
              </p:cNvSpPr>
              <p:nvPr/>
            </p:nvSpPr>
            <p:spPr bwMode="auto">
              <a:xfrm>
                <a:off x="2848" y="317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93" name="Rectangle 901"/>
              <p:cNvSpPr>
                <a:spLocks noChangeArrowheads="1"/>
              </p:cNvSpPr>
              <p:nvPr/>
            </p:nvSpPr>
            <p:spPr bwMode="auto">
              <a:xfrm>
                <a:off x="2700" y="3141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894" name="Line 902"/>
              <p:cNvSpPr>
                <a:spLocks noChangeShapeType="1"/>
              </p:cNvSpPr>
              <p:nvPr/>
            </p:nvSpPr>
            <p:spPr bwMode="auto">
              <a:xfrm>
                <a:off x="2848" y="2926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95" name="Rectangle 903"/>
              <p:cNvSpPr>
                <a:spLocks noChangeArrowheads="1"/>
              </p:cNvSpPr>
              <p:nvPr/>
            </p:nvSpPr>
            <p:spPr bwMode="auto">
              <a:xfrm>
                <a:off x="2700" y="2892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896" name="Line 904"/>
              <p:cNvSpPr>
                <a:spLocks noChangeShapeType="1"/>
              </p:cNvSpPr>
              <p:nvPr/>
            </p:nvSpPr>
            <p:spPr bwMode="auto">
              <a:xfrm>
                <a:off x="2848" y="2677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97" name="Rectangle 905"/>
              <p:cNvSpPr>
                <a:spLocks noChangeArrowheads="1"/>
              </p:cNvSpPr>
              <p:nvPr/>
            </p:nvSpPr>
            <p:spPr bwMode="auto">
              <a:xfrm>
                <a:off x="2700" y="2643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898" name="Line 906"/>
              <p:cNvSpPr>
                <a:spLocks noChangeShapeType="1"/>
              </p:cNvSpPr>
              <p:nvPr/>
            </p:nvSpPr>
            <p:spPr bwMode="auto">
              <a:xfrm>
                <a:off x="2848" y="2428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99" name="Rectangle 907"/>
              <p:cNvSpPr>
                <a:spLocks noChangeArrowheads="1"/>
              </p:cNvSpPr>
              <p:nvPr/>
            </p:nvSpPr>
            <p:spPr bwMode="auto">
              <a:xfrm>
                <a:off x="2700" y="2395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900" name="Line 908"/>
              <p:cNvSpPr>
                <a:spLocks noChangeShapeType="1"/>
              </p:cNvSpPr>
              <p:nvPr/>
            </p:nvSpPr>
            <p:spPr bwMode="auto">
              <a:xfrm>
                <a:off x="2848" y="1930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01" name="Rectangle 909"/>
              <p:cNvSpPr>
                <a:spLocks noChangeArrowheads="1"/>
              </p:cNvSpPr>
              <p:nvPr/>
            </p:nvSpPr>
            <p:spPr bwMode="auto">
              <a:xfrm>
                <a:off x="2745" y="1897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902" name="Line 910"/>
              <p:cNvSpPr>
                <a:spLocks noChangeShapeType="1"/>
              </p:cNvSpPr>
              <p:nvPr/>
            </p:nvSpPr>
            <p:spPr bwMode="auto">
              <a:xfrm>
                <a:off x="2848" y="1681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03" name="Rectangle 911"/>
              <p:cNvSpPr>
                <a:spLocks noChangeArrowheads="1"/>
              </p:cNvSpPr>
              <p:nvPr/>
            </p:nvSpPr>
            <p:spPr bwMode="auto">
              <a:xfrm>
                <a:off x="2745" y="1648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904" name="Line 912"/>
              <p:cNvSpPr>
                <a:spLocks noChangeShapeType="1"/>
              </p:cNvSpPr>
              <p:nvPr/>
            </p:nvSpPr>
            <p:spPr bwMode="auto">
              <a:xfrm>
                <a:off x="2848" y="1432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05" name="Rectangle 913"/>
              <p:cNvSpPr>
                <a:spLocks noChangeArrowheads="1"/>
              </p:cNvSpPr>
              <p:nvPr/>
            </p:nvSpPr>
            <p:spPr bwMode="auto">
              <a:xfrm>
                <a:off x="2745" y="1399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906" name="Line 914"/>
              <p:cNvSpPr>
                <a:spLocks noChangeShapeType="1"/>
              </p:cNvSpPr>
              <p:nvPr/>
            </p:nvSpPr>
            <p:spPr bwMode="auto">
              <a:xfrm>
                <a:off x="2848" y="118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07" name="Rectangle 915"/>
              <p:cNvSpPr>
                <a:spLocks noChangeArrowheads="1"/>
              </p:cNvSpPr>
              <p:nvPr/>
            </p:nvSpPr>
            <p:spPr bwMode="auto">
              <a:xfrm>
                <a:off x="2745" y="1150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908" name="Line 916"/>
              <p:cNvSpPr>
                <a:spLocks noChangeShapeType="1"/>
              </p:cNvSpPr>
              <p:nvPr/>
            </p:nvSpPr>
            <p:spPr bwMode="auto">
              <a:xfrm>
                <a:off x="2848" y="93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09" name="Rectangle 917"/>
              <p:cNvSpPr>
                <a:spLocks noChangeArrowheads="1"/>
              </p:cNvSpPr>
              <p:nvPr/>
            </p:nvSpPr>
            <p:spPr bwMode="auto">
              <a:xfrm>
                <a:off x="2745" y="901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910" name="Line 918"/>
              <p:cNvSpPr>
                <a:spLocks noChangeShapeType="1"/>
              </p:cNvSpPr>
              <p:nvPr/>
            </p:nvSpPr>
            <p:spPr bwMode="auto">
              <a:xfrm>
                <a:off x="2848" y="68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11" name="Rectangle 919"/>
              <p:cNvSpPr>
                <a:spLocks noChangeArrowheads="1"/>
              </p:cNvSpPr>
              <p:nvPr/>
            </p:nvSpPr>
            <p:spPr bwMode="auto">
              <a:xfrm>
                <a:off x="2745" y="653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912" name="Rectangle 920"/>
              <p:cNvSpPr>
                <a:spLocks noChangeArrowheads="1"/>
              </p:cNvSpPr>
              <p:nvPr/>
            </p:nvSpPr>
            <p:spPr bwMode="auto">
              <a:xfrm>
                <a:off x="5795" y="2047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x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913" name="Rectangle 921"/>
              <p:cNvSpPr>
                <a:spLocks noChangeArrowheads="1"/>
              </p:cNvSpPr>
              <p:nvPr/>
            </p:nvSpPr>
            <p:spPr bwMode="auto">
              <a:xfrm>
                <a:off x="2936" y="653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y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26878" name="TextBox 265"/>
            <p:cNvSpPr txBox="1">
              <a:spLocks noChangeArrowheads="1"/>
            </p:cNvSpPr>
            <p:nvPr/>
          </p:nvSpPr>
          <p:spPr bwMode="auto">
            <a:xfrm>
              <a:off x="1841088" y="4552890"/>
              <a:ext cx="1359312" cy="40011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00B050"/>
                  </a:solidFill>
                  <a:latin typeface="Century Gothic" pitchFamily="34" charset="0"/>
                </a:rPr>
                <a:t>Slope values </a:t>
              </a:r>
            </a:p>
            <a:p>
              <a:pPr algn="ctr"/>
              <a:r>
                <a:rPr lang="en-GB" sz="1000" b="1" i="1">
                  <a:solidFill>
                    <a:srgbClr val="00B050"/>
                  </a:solidFill>
                  <a:latin typeface="Century Gothic" pitchFamily="34" charset="0"/>
                </a:rPr>
                <a:t>are decreasing</a:t>
              </a:r>
              <a:endParaRPr lang="en-IE" sz="1000" b="1" i="1">
                <a:solidFill>
                  <a:srgbClr val="00B050"/>
                </a:solidFill>
                <a:latin typeface="Century Gothic" pitchFamily="34" charset="0"/>
              </a:endParaRPr>
            </a:p>
          </p:txBody>
        </p:sp>
        <p:sp>
          <p:nvSpPr>
            <p:cNvPr id="26879" name="TextBox 275"/>
            <p:cNvSpPr txBox="1">
              <a:spLocks noChangeArrowheads="1"/>
            </p:cNvSpPr>
            <p:nvPr/>
          </p:nvSpPr>
          <p:spPr bwMode="auto">
            <a:xfrm>
              <a:off x="6019800" y="4552890"/>
              <a:ext cx="1386220" cy="40011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7030A0"/>
                  </a:solidFill>
                  <a:latin typeface="Century Gothic" pitchFamily="34" charset="0"/>
                </a:rPr>
                <a:t>Slope values</a:t>
              </a:r>
            </a:p>
            <a:p>
              <a:pPr algn="ctr"/>
              <a:r>
                <a:rPr lang="en-GB" sz="1000" b="1" i="1">
                  <a:solidFill>
                    <a:srgbClr val="7030A0"/>
                  </a:solidFill>
                  <a:latin typeface="Century Gothic" pitchFamily="34" charset="0"/>
                </a:rPr>
                <a:t>are increasing</a:t>
              </a:r>
              <a:endParaRPr lang="en-IE" sz="1000" b="1" i="1">
                <a:solidFill>
                  <a:srgbClr val="7030A0"/>
                </a:solidFill>
                <a:latin typeface="Century Gothic" pitchFamily="34" charset="0"/>
              </a:endParaRPr>
            </a:p>
          </p:txBody>
        </p:sp>
        <p:sp>
          <p:nvSpPr>
            <p:cNvPr id="26880" name="TextBox 278"/>
            <p:cNvSpPr txBox="1">
              <a:spLocks noChangeArrowheads="1"/>
            </p:cNvSpPr>
            <p:nvPr/>
          </p:nvSpPr>
          <p:spPr bwMode="auto">
            <a:xfrm>
              <a:off x="4118890" y="5738012"/>
              <a:ext cx="1100932" cy="70788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Turning Point:</a:t>
              </a:r>
            </a:p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Decreasing to</a:t>
              </a:r>
            </a:p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 increasing</a:t>
              </a:r>
            </a:p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 = min pt</a:t>
              </a:r>
              <a:endParaRPr lang="en-IE" sz="1000" b="1" i="1">
                <a:solidFill>
                  <a:srgbClr val="FF0000"/>
                </a:solidFill>
                <a:latin typeface="Century Gothic" pitchFamily="34" charset="0"/>
              </a:endParaRPr>
            </a:p>
          </p:txBody>
        </p:sp>
        <p:sp>
          <p:nvSpPr>
            <p:cNvPr id="26881" name="TextBox 279"/>
            <p:cNvSpPr txBox="1">
              <a:spLocks noChangeArrowheads="1"/>
            </p:cNvSpPr>
            <p:nvPr/>
          </p:nvSpPr>
          <p:spPr bwMode="auto">
            <a:xfrm>
              <a:off x="1676400" y="5316379"/>
              <a:ext cx="2149761" cy="24622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latin typeface="Century Gothic" pitchFamily="34" charset="0"/>
                </a:rPr>
                <a:t>dy/dx= 0; slope function = 0</a:t>
              </a:r>
              <a:endParaRPr lang="en-IE" sz="1000" b="1" i="1">
                <a:latin typeface="Century Gothic" pitchFamily="34" charset="0"/>
              </a:endParaRPr>
            </a:p>
          </p:txBody>
        </p:sp>
        <p:sp>
          <p:nvSpPr>
            <p:cNvPr id="26882" name="TextBox 280"/>
            <p:cNvSpPr txBox="1">
              <a:spLocks noChangeArrowheads="1"/>
            </p:cNvSpPr>
            <p:nvPr/>
          </p:nvSpPr>
          <p:spPr bwMode="auto">
            <a:xfrm>
              <a:off x="5534563" y="5316379"/>
              <a:ext cx="2009237" cy="24622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latin typeface="Century Gothic" pitchFamily="34" charset="0"/>
                </a:rPr>
                <a:t>dy/dx= 0; slope function = 0</a:t>
              </a:r>
              <a:endParaRPr lang="en-IE" sz="1000" b="1" i="1">
                <a:latin typeface="Century Gothic" pitchFamily="34" charset="0"/>
              </a:endParaRPr>
            </a:p>
          </p:txBody>
        </p:sp>
        <p:sp>
          <p:nvSpPr>
            <p:cNvPr id="26883" name="Freeform 231"/>
            <p:cNvSpPr>
              <a:spLocks/>
            </p:cNvSpPr>
            <p:nvPr/>
          </p:nvSpPr>
          <p:spPr bwMode="auto">
            <a:xfrm>
              <a:off x="3122607" y="4094402"/>
              <a:ext cx="3045210" cy="1432989"/>
            </a:xfrm>
            <a:custGeom>
              <a:avLst/>
              <a:gdLst>
                <a:gd name="T0" fmla="*/ 37 w 2449"/>
                <a:gd name="T1" fmla="*/ 91 h 1507"/>
                <a:gd name="T2" fmla="*/ 82 w 2449"/>
                <a:gd name="T3" fmla="*/ 195 h 1507"/>
                <a:gd name="T4" fmla="*/ 126 w 2449"/>
                <a:gd name="T5" fmla="*/ 297 h 1507"/>
                <a:gd name="T6" fmla="*/ 171 w 2449"/>
                <a:gd name="T7" fmla="*/ 393 h 1507"/>
                <a:gd name="T8" fmla="*/ 216 w 2449"/>
                <a:gd name="T9" fmla="*/ 486 h 1507"/>
                <a:gd name="T10" fmla="*/ 261 w 2449"/>
                <a:gd name="T11" fmla="*/ 575 h 1507"/>
                <a:gd name="T12" fmla="*/ 306 w 2449"/>
                <a:gd name="T13" fmla="*/ 659 h 1507"/>
                <a:gd name="T14" fmla="*/ 350 w 2449"/>
                <a:gd name="T15" fmla="*/ 740 h 1507"/>
                <a:gd name="T16" fmla="*/ 395 w 2449"/>
                <a:gd name="T17" fmla="*/ 817 h 1507"/>
                <a:gd name="T18" fmla="*/ 440 w 2449"/>
                <a:gd name="T19" fmla="*/ 889 h 1507"/>
                <a:gd name="T20" fmla="*/ 485 w 2449"/>
                <a:gd name="T21" fmla="*/ 958 h 1507"/>
                <a:gd name="T22" fmla="*/ 529 w 2449"/>
                <a:gd name="T23" fmla="*/ 1023 h 1507"/>
                <a:gd name="T24" fmla="*/ 574 w 2449"/>
                <a:gd name="T25" fmla="*/ 1083 h 1507"/>
                <a:gd name="T26" fmla="*/ 619 w 2449"/>
                <a:gd name="T27" fmla="*/ 1140 h 1507"/>
                <a:gd name="T28" fmla="*/ 664 w 2449"/>
                <a:gd name="T29" fmla="*/ 1192 h 1507"/>
                <a:gd name="T30" fmla="*/ 709 w 2449"/>
                <a:gd name="T31" fmla="*/ 1240 h 1507"/>
                <a:gd name="T32" fmla="*/ 754 w 2449"/>
                <a:gd name="T33" fmla="*/ 1285 h 1507"/>
                <a:gd name="T34" fmla="*/ 798 w 2449"/>
                <a:gd name="T35" fmla="*/ 1325 h 1507"/>
                <a:gd name="T36" fmla="*/ 843 w 2449"/>
                <a:gd name="T37" fmla="*/ 1361 h 1507"/>
                <a:gd name="T38" fmla="*/ 888 w 2449"/>
                <a:gd name="T39" fmla="*/ 1393 h 1507"/>
                <a:gd name="T40" fmla="*/ 933 w 2449"/>
                <a:gd name="T41" fmla="*/ 1422 h 1507"/>
                <a:gd name="T42" fmla="*/ 978 w 2449"/>
                <a:gd name="T43" fmla="*/ 1446 h 1507"/>
                <a:gd name="T44" fmla="*/ 1023 w 2449"/>
                <a:gd name="T45" fmla="*/ 1466 h 1507"/>
                <a:gd name="T46" fmla="*/ 1067 w 2449"/>
                <a:gd name="T47" fmla="*/ 1482 h 1507"/>
                <a:gd name="T48" fmla="*/ 1112 w 2449"/>
                <a:gd name="T49" fmla="*/ 1494 h 1507"/>
                <a:gd name="T50" fmla="*/ 1157 w 2449"/>
                <a:gd name="T51" fmla="*/ 1503 h 1507"/>
                <a:gd name="T52" fmla="*/ 1202 w 2449"/>
                <a:gd name="T53" fmla="*/ 1507 h 1507"/>
                <a:gd name="T54" fmla="*/ 1246 w 2449"/>
                <a:gd name="T55" fmla="*/ 1507 h 1507"/>
                <a:gd name="T56" fmla="*/ 1291 w 2449"/>
                <a:gd name="T57" fmla="*/ 1503 h 1507"/>
                <a:gd name="T58" fmla="*/ 1336 w 2449"/>
                <a:gd name="T59" fmla="*/ 1494 h 1507"/>
                <a:gd name="T60" fmla="*/ 1381 w 2449"/>
                <a:gd name="T61" fmla="*/ 1482 h 1507"/>
                <a:gd name="T62" fmla="*/ 1426 w 2449"/>
                <a:gd name="T63" fmla="*/ 1466 h 1507"/>
                <a:gd name="T64" fmla="*/ 1470 w 2449"/>
                <a:gd name="T65" fmla="*/ 1446 h 1507"/>
                <a:gd name="T66" fmla="*/ 1515 w 2449"/>
                <a:gd name="T67" fmla="*/ 1422 h 1507"/>
                <a:gd name="T68" fmla="*/ 1560 w 2449"/>
                <a:gd name="T69" fmla="*/ 1393 h 1507"/>
                <a:gd name="T70" fmla="*/ 1605 w 2449"/>
                <a:gd name="T71" fmla="*/ 1361 h 1507"/>
                <a:gd name="T72" fmla="*/ 1650 w 2449"/>
                <a:gd name="T73" fmla="*/ 1325 h 1507"/>
                <a:gd name="T74" fmla="*/ 1695 w 2449"/>
                <a:gd name="T75" fmla="*/ 1285 h 1507"/>
                <a:gd name="T76" fmla="*/ 1739 w 2449"/>
                <a:gd name="T77" fmla="*/ 1240 h 1507"/>
                <a:gd name="T78" fmla="*/ 1784 w 2449"/>
                <a:gd name="T79" fmla="*/ 1192 h 1507"/>
                <a:gd name="T80" fmla="*/ 1829 w 2449"/>
                <a:gd name="T81" fmla="*/ 1140 h 1507"/>
                <a:gd name="T82" fmla="*/ 1874 w 2449"/>
                <a:gd name="T83" fmla="*/ 1083 h 1507"/>
                <a:gd name="T84" fmla="*/ 1918 w 2449"/>
                <a:gd name="T85" fmla="*/ 1023 h 1507"/>
                <a:gd name="T86" fmla="*/ 1963 w 2449"/>
                <a:gd name="T87" fmla="*/ 958 h 1507"/>
                <a:gd name="T88" fmla="*/ 2008 w 2449"/>
                <a:gd name="T89" fmla="*/ 889 h 1507"/>
                <a:gd name="T90" fmla="*/ 2053 w 2449"/>
                <a:gd name="T91" fmla="*/ 817 h 1507"/>
                <a:gd name="T92" fmla="*/ 2098 w 2449"/>
                <a:gd name="T93" fmla="*/ 740 h 1507"/>
                <a:gd name="T94" fmla="*/ 2143 w 2449"/>
                <a:gd name="T95" fmla="*/ 659 h 1507"/>
                <a:gd name="T96" fmla="*/ 2187 w 2449"/>
                <a:gd name="T97" fmla="*/ 575 h 1507"/>
                <a:gd name="T98" fmla="*/ 2232 w 2449"/>
                <a:gd name="T99" fmla="*/ 486 h 1507"/>
                <a:gd name="T100" fmla="*/ 2277 w 2449"/>
                <a:gd name="T101" fmla="*/ 393 h 1507"/>
                <a:gd name="T102" fmla="*/ 2322 w 2449"/>
                <a:gd name="T103" fmla="*/ 297 h 1507"/>
                <a:gd name="T104" fmla="*/ 2367 w 2449"/>
                <a:gd name="T105" fmla="*/ 195 h 1507"/>
                <a:gd name="T106" fmla="*/ 2411 w 2449"/>
                <a:gd name="T107" fmla="*/ 91 h 150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449"/>
                <a:gd name="T163" fmla="*/ 0 h 1507"/>
                <a:gd name="T164" fmla="*/ 2449 w 2449"/>
                <a:gd name="T165" fmla="*/ 1507 h 150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449" h="1507">
                  <a:moveTo>
                    <a:pt x="0" y="0"/>
                  </a:moveTo>
                  <a:lnTo>
                    <a:pt x="7" y="18"/>
                  </a:lnTo>
                  <a:lnTo>
                    <a:pt x="15" y="37"/>
                  </a:lnTo>
                  <a:lnTo>
                    <a:pt x="22" y="55"/>
                  </a:lnTo>
                  <a:lnTo>
                    <a:pt x="29" y="73"/>
                  </a:lnTo>
                  <a:lnTo>
                    <a:pt x="37" y="91"/>
                  </a:lnTo>
                  <a:lnTo>
                    <a:pt x="44" y="108"/>
                  </a:lnTo>
                  <a:lnTo>
                    <a:pt x="52" y="126"/>
                  </a:lnTo>
                  <a:lnTo>
                    <a:pt x="59" y="144"/>
                  </a:lnTo>
                  <a:lnTo>
                    <a:pt x="67" y="161"/>
                  </a:lnTo>
                  <a:lnTo>
                    <a:pt x="74" y="178"/>
                  </a:lnTo>
                  <a:lnTo>
                    <a:pt x="82" y="195"/>
                  </a:lnTo>
                  <a:lnTo>
                    <a:pt x="89" y="213"/>
                  </a:lnTo>
                  <a:lnTo>
                    <a:pt x="96" y="230"/>
                  </a:lnTo>
                  <a:lnTo>
                    <a:pt x="104" y="246"/>
                  </a:lnTo>
                  <a:lnTo>
                    <a:pt x="111" y="263"/>
                  </a:lnTo>
                  <a:lnTo>
                    <a:pt x="119" y="280"/>
                  </a:lnTo>
                  <a:lnTo>
                    <a:pt x="126" y="297"/>
                  </a:lnTo>
                  <a:lnTo>
                    <a:pt x="134" y="313"/>
                  </a:lnTo>
                  <a:lnTo>
                    <a:pt x="141" y="329"/>
                  </a:lnTo>
                  <a:lnTo>
                    <a:pt x="149" y="345"/>
                  </a:lnTo>
                  <a:lnTo>
                    <a:pt x="156" y="361"/>
                  </a:lnTo>
                  <a:lnTo>
                    <a:pt x="164" y="377"/>
                  </a:lnTo>
                  <a:lnTo>
                    <a:pt x="171" y="393"/>
                  </a:lnTo>
                  <a:lnTo>
                    <a:pt x="179" y="409"/>
                  </a:lnTo>
                  <a:lnTo>
                    <a:pt x="186" y="424"/>
                  </a:lnTo>
                  <a:lnTo>
                    <a:pt x="194" y="440"/>
                  </a:lnTo>
                  <a:lnTo>
                    <a:pt x="201" y="456"/>
                  </a:lnTo>
                  <a:lnTo>
                    <a:pt x="208" y="471"/>
                  </a:lnTo>
                  <a:lnTo>
                    <a:pt x="216" y="486"/>
                  </a:lnTo>
                  <a:lnTo>
                    <a:pt x="223" y="501"/>
                  </a:lnTo>
                  <a:lnTo>
                    <a:pt x="231" y="516"/>
                  </a:lnTo>
                  <a:lnTo>
                    <a:pt x="238" y="531"/>
                  </a:lnTo>
                  <a:lnTo>
                    <a:pt x="246" y="546"/>
                  </a:lnTo>
                  <a:lnTo>
                    <a:pt x="253" y="560"/>
                  </a:lnTo>
                  <a:lnTo>
                    <a:pt x="261" y="575"/>
                  </a:lnTo>
                  <a:lnTo>
                    <a:pt x="268" y="589"/>
                  </a:lnTo>
                  <a:lnTo>
                    <a:pt x="276" y="603"/>
                  </a:lnTo>
                  <a:lnTo>
                    <a:pt x="283" y="618"/>
                  </a:lnTo>
                  <a:lnTo>
                    <a:pt x="291" y="632"/>
                  </a:lnTo>
                  <a:lnTo>
                    <a:pt x="298" y="646"/>
                  </a:lnTo>
                  <a:lnTo>
                    <a:pt x="306" y="659"/>
                  </a:lnTo>
                  <a:lnTo>
                    <a:pt x="313" y="673"/>
                  </a:lnTo>
                  <a:lnTo>
                    <a:pt x="321" y="687"/>
                  </a:lnTo>
                  <a:lnTo>
                    <a:pt x="328" y="700"/>
                  </a:lnTo>
                  <a:lnTo>
                    <a:pt x="336" y="714"/>
                  </a:lnTo>
                  <a:lnTo>
                    <a:pt x="343" y="727"/>
                  </a:lnTo>
                  <a:lnTo>
                    <a:pt x="350" y="740"/>
                  </a:lnTo>
                  <a:lnTo>
                    <a:pt x="358" y="753"/>
                  </a:lnTo>
                  <a:lnTo>
                    <a:pt x="365" y="766"/>
                  </a:lnTo>
                  <a:lnTo>
                    <a:pt x="373" y="779"/>
                  </a:lnTo>
                  <a:lnTo>
                    <a:pt x="380" y="792"/>
                  </a:lnTo>
                  <a:lnTo>
                    <a:pt x="388" y="804"/>
                  </a:lnTo>
                  <a:lnTo>
                    <a:pt x="395" y="817"/>
                  </a:lnTo>
                  <a:lnTo>
                    <a:pt x="403" y="829"/>
                  </a:lnTo>
                  <a:lnTo>
                    <a:pt x="410" y="841"/>
                  </a:lnTo>
                  <a:lnTo>
                    <a:pt x="418" y="853"/>
                  </a:lnTo>
                  <a:lnTo>
                    <a:pt x="425" y="866"/>
                  </a:lnTo>
                  <a:lnTo>
                    <a:pt x="433" y="877"/>
                  </a:lnTo>
                  <a:lnTo>
                    <a:pt x="440" y="889"/>
                  </a:lnTo>
                  <a:lnTo>
                    <a:pt x="448" y="901"/>
                  </a:lnTo>
                  <a:lnTo>
                    <a:pt x="455" y="913"/>
                  </a:lnTo>
                  <a:lnTo>
                    <a:pt x="462" y="924"/>
                  </a:lnTo>
                  <a:lnTo>
                    <a:pt x="470" y="936"/>
                  </a:lnTo>
                  <a:lnTo>
                    <a:pt x="477" y="947"/>
                  </a:lnTo>
                  <a:lnTo>
                    <a:pt x="485" y="958"/>
                  </a:lnTo>
                  <a:lnTo>
                    <a:pt x="492" y="969"/>
                  </a:lnTo>
                  <a:lnTo>
                    <a:pt x="500" y="980"/>
                  </a:lnTo>
                  <a:lnTo>
                    <a:pt x="507" y="991"/>
                  </a:lnTo>
                  <a:lnTo>
                    <a:pt x="515" y="1002"/>
                  </a:lnTo>
                  <a:lnTo>
                    <a:pt x="522" y="1012"/>
                  </a:lnTo>
                  <a:lnTo>
                    <a:pt x="529" y="1023"/>
                  </a:lnTo>
                  <a:lnTo>
                    <a:pt x="537" y="1033"/>
                  </a:lnTo>
                  <a:lnTo>
                    <a:pt x="544" y="1043"/>
                  </a:lnTo>
                  <a:lnTo>
                    <a:pt x="552" y="1053"/>
                  </a:lnTo>
                  <a:lnTo>
                    <a:pt x="559" y="1063"/>
                  </a:lnTo>
                  <a:lnTo>
                    <a:pt x="567" y="1073"/>
                  </a:lnTo>
                  <a:lnTo>
                    <a:pt x="574" y="1083"/>
                  </a:lnTo>
                  <a:lnTo>
                    <a:pt x="582" y="1093"/>
                  </a:lnTo>
                  <a:lnTo>
                    <a:pt x="589" y="1102"/>
                  </a:lnTo>
                  <a:lnTo>
                    <a:pt x="597" y="1112"/>
                  </a:lnTo>
                  <a:lnTo>
                    <a:pt x="604" y="1121"/>
                  </a:lnTo>
                  <a:lnTo>
                    <a:pt x="612" y="1130"/>
                  </a:lnTo>
                  <a:lnTo>
                    <a:pt x="619" y="1140"/>
                  </a:lnTo>
                  <a:lnTo>
                    <a:pt x="627" y="1149"/>
                  </a:lnTo>
                  <a:lnTo>
                    <a:pt x="634" y="1158"/>
                  </a:lnTo>
                  <a:lnTo>
                    <a:pt x="642" y="1166"/>
                  </a:lnTo>
                  <a:lnTo>
                    <a:pt x="649" y="1175"/>
                  </a:lnTo>
                  <a:lnTo>
                    <a:pt x="657" y="1183"/>
                  </a:lnTo>
                  <a:lnTo>
                    <a:pt x="664" y="1192"/>
                  </a:lnTo>
                  <a:lnTo>
                    <a:pt x="672" y="1200"/>
                  </a:lnTo>
                  <a:lnTo>
                    <a:pt x="679" y="1209"/>
                  </a:lnTo>
                  <a:lnTo>
                    <a:pt x="687" y="1216"/>
                  </a:lnTo>
                  <a:lnTo>
                    <a:pt x="694" y="1225"/>
                  </a:lnTo>
                  <a:lnTo>
                    <a:pt x="702" y="1233"/>
                  </a:lnTo>
                  <a:lnTo>
                    <a:pt x="709" y="1240"/>
                  </a:lnTo>
                  <a:lnTo>
                    <a:pt x="716" y="1248"/>
                  </a:lnTo>
                  <a:lnTo>
                    <a:pt x="724" y="1255"/>
                  </a:lnTo>
                  <a:lnTo>
                    <a:pt x="731" y="1263"/>
                  </a:lnTo>
                  <a:lnTo>
                    <a:pt x="739" y="1270"/>
                  </a:lnTo>
                  <a:lnTo>
                    <a:pt x="746" y="1278"/>
                  </a:lnTo>
                  <a:lnTo>
                    <a:pt x="754" y="1285"/>
                  </a:lnTo>
                  <a:lnTo>
                    <a:pt x="761" y="1292"/>
                  </a:lnTo>
                  <a:lnTo>
                    <a:pt x="769" y="1299"/>
                  </a:lnTo>
                  <a:lnTo>
                    <a:pt x="776" y="1305"/>
                  </a:lnTo>
                  <a:lnTo>
                    <a:pt x="783" y="1312"/>
                  </a:lnTo>
                  <a:lnTo>
                    <a:pt x="791" y="1318"/>
                  </a:lnTo>
                  <a:lnTo>
                    <a:pt x="798" y="1325"/>
                  </a:lnTo>
                  <a:lnTo>
                    <a:pt x="806" y="1332"/>
                  </a:lnTo>
                  <a:lnTo>
                    <a:pt x="813" y="1338"/>
                  </a:lnTo>
                  <a:lnTo>
                    <a:pt x="821" y="1344"/>
                  </a:lnTo>
                  <a:lnTo>
                    <a:pt x="828" y="1350"/>
                  </a:lnTo>
                  <a:lnTo>
                    <a:pt x="836" y="1356"/>
                  </a:lnTo>
                  <a:lnTo>
                    <a:pt x="843" y="1361"/>
                  </a:lnTo>
                  <a:lnTo>
                    <a:pt x="851" y="1367"/>
                  </a:lnTo>
                  <a:lnTo>
                    <a:pt x="858" y="1372"/>
                  </a:lnTo>
                  <a:lnTo>
                    <a:pt x="866" y="1378"/>
                  </a:lnTo>
                  <a:lnTo>
                    <a:pt x="873" y="1383"/>
                  </a:lnTo>
                  <a:lnTo>
                    <a:pt x="881" y="1389"/>
                  </a:lnTo>
                  <a:lnTo>
                    <a:pt x="888" y="1393"/>
                  </a:lnTo>
                  <a:lnTo>
                    <a:pt x="895" y="1399"/>
                  </a:lnTo>
                  <a:lnTo>
                    <a:pt x="903" y="1404"/>
                  </a:lnTo>
                  <a:lnTo>
                    <a:pt x="910" y="1408"/>
                  </a:lnTo>
                  <a:lnTo>
                    <a:pt x="918" y="1413"/>
                  </a:lnTo>
                  <a:lnTo>
                    <a:pt x="925" y="1417"/>
                  </a:lnTo>
                  <a:lnTo>
                    <a:pt x="933" y="1422"/>
                  </a:lnTo>
                  <a:lnTo>
                    <a:pt x="940" y="1426"/>
                  </a:lnTo>
                  <a:lnTo>
                    <a:pt x="948" y="1430"/>
                  </a:lnTo>
                  <a:lnTo>
                    <a:pt x="955" y="1434"/>
                  </a:lnTo>
                  <a:lnTo>
                    <a:pt x="963" y="1438"/>
                  </a:lnTo>
                  <a:lnTo>
                    <a:pt x="970" y="1442"/>
                  </a:lnTo>
                  <a:lnTo>
                    <a:pt x="978" y="1446"/>
                  </a:lnTo>
                  <a:lnTo>
                    <a:pt x="985" y="1450"/>
                  </a:lnTo>
                  <a:lnTo>
                    <a:pt x="993" y="1453"/>
                  </a:lnTo>
                  <a:lnTo>
                    <a:pt x="1000" y="1457"/>
                  </a:lnTo>
                  <a:lnTo>
                    <a:pt x="1008" y="1460"/>
                  </a:lnTo>
                  <a:lnTo>
                    <a:pt x="1015" y="1463"/>
                  </a:lnTo>
                  <a:lnTo>
                    <a:pt x="1023" y="1466"/>
                  </a:lnTo>
                  <a:lnTo>
                    <a:pt x="1030" y="1469"/>
                  </a:lnTo>
                  <a:lnTo>
                    <a:pt x="1037" y="1472"/>
                  </a:lnTo>
                  <a:lnTo>
                    <a:pt x="1045" y="1475"/>
                  </a:lnTo>
                  <a:lnTo>
                    <a:pt x="1052" y="1477"/>
                  </a:lnTo>
                  <a:lnTo>
                    <a:pt x="1060" y="1480"/>
                  </a:lnTo>
                  <a:lnTo>
                    <a:pt x="1067" y="1482"/>
                  </a:lnTo>
                  <a:lnTo>
                    <a:pt x="1075" y="1485"/>
                  </a:lnTo>
                  <a:lnTo>
                    <a:pt x="1082" y="1487"/>
                  </a:lnTo>
                  <a:lnTo>
                    <a:pt x="1090" y="1489"/>
                  </a:lnTo>
                  <a:lnTo>
                    <a:pt x="1097" y="1491"/>
                  </a:lnTo>
                  <a:lnTo>
                    <a:pt x="1105" y="1493"/>
                  </a:lnTo>
                  <a:lnTo>
                    <a:pt x="1112" y="1494"/>
                  </a:lnTo>
                  <a:lnTo>
                    <a:pt x="1120" y="1496"/>
                  </a:lnTo>
                  <a:lnTo>
                    <a:pt x="1127" y="1498"/>
                  </a:lnTo>
                  <a:lnTo>
                    <a:pt x="1135" y="1499"/>
                  </a:lnTo>
                  <a:lnTo>
                    <a:pt x="1142" y="1500"/>
                  </a:lnTo>
                  <a:lnTo>
                    <a:pt x="1149" y="1501"/>
                  </a:lnTo>
                  <a:lnTo>
                    <a:pt x="1157" y="1503"/>
                  </a:lnTo>
                  <a:lnTo>
                    <a:pt x="1164" y="1503"/>
                  </a:lnTo>
                  <a:lnTo>
                    <a:pt x="1172" y="1504"/>
                  </a:lnTo>
                  <a:lnTo>
                    <a:pt x="1179" y="1505"/>
                  </a:lnTo>
                  <a:lnTo>
                    <a:pt x="1187" y="1506"/>
                  </a:lnTo>
                  <a:lnTo>
                    <a:pt x="1194" y="1506"/>
                  </a:lnTo>
                  <a:lnTo>
                    <a:pt x="1202" y="1507"/>
                  </a:lnTo>
                  <a:lnTo>
                    <a:pt x="1209" y="1507"/>
                  </a:lnTo>
                  <a:lnTo>
                    <a:pt x="1216" y="1507"/>
                  </a:lnTo>
                  <a:lnTo>
                    <a:pt x="1224" y="1507"/>
                  </a:lnTo>
                  <a:lnTo>
                    <a:pt x="1231" y="1507"/>
                  </a:lnTo>
                  <a:lnTo>
                    <a:pt x="1239" y="1507"/>
                  </a:lnTo>
                  <a:lnTo>
                    <a:pt x="1246" y="1507"/>
                  </a:lnTo>
                  <a:lnTo>
                    <a:pt x="1254" y="1506"/>
                  </a:lnTo>
                  <a:lnTo>
                    <a:pt x="1261" y="1506"/>
                  </a:lnTo>
                  <a:lnTo>
                    <a:pt x="1269" y="1505"/>
                  </a:lnTo>
                  <a:lnTo>
                    <a:pt x="1276" y="1504"/>
                  </a:lnTo>
                  <a:lnTo>
                    <a:pt x="1284" y="1503"/>
                  </a:lnTo>
                  <a:lnTo>
                    <a:pt x="1291" y="1503"/>
                  </a:lnTo>
                  <a:lnTo>
                    <a:pt x="1299" y="1501"/>
                  </a:lnTo>
                  <a:lnTo>
                    <a:pt x="1306" y="1500"/>
                  </a:lnTo>
                  <a:lnTo>
                    <a:pt x="1314" y="1499"/>
                  </a:lnTo>
                  <a:lnTo>
                    <a:pt x="1321" y="1498"/>
                  </a:lnTo>
                  <a:lnTo>
                    <a:pt x="1329" y="1496"/>
                  </a:lnTo>
                  <a:lnTo>
                    <a:pt x="1336" y="1494"/>
                  </a:lnTo>
                  <a:lnTo>
                    <a:pt x="1344" y="1493"/>
                  </a:lnTo>
                  <a:lnTo>
                    <a:pt x="1351" y="1491"/>
                  </a:lnTo>
                  <a:lnTo>
                    <a:pt x="1359" y="1489"/>
                  </a:lnTo>
                  <a:lnTo>
                    <a:pt x="1366" y="1487"/>
                  </a:lnTo>
                  <a:lnTo>
                    <a:pt x="1374" y="1485"/>
                  </a:lnTo>
                  <a:lnTo>
                    <a:pt x="1381" y="1482"/>
                  </a:lnTo>
                  <a:lnTo>
                    <a:pt x="1389" y="1480"/>
                  </a:lnTo>
                  <a:lnTo>
                    <a:pt x="1396" y="1477"/>
                  </a:lnTo>
                  <a:lnTo>
                    <a:pt x="1403" y="1475"/>
                  </a:lnTo>
                  <a:lnTo>
                    <a:pt x="1411" y="1472"/>
                  </a:lnTo>
                  <a:lnTo>
                    <a:pt x="1418" y="1469"/>
                  </a:lnTo>
                  <a:lnTo>
                    <a:pt x="1426" y="1466"/>
                  </a:lnTo>
                  <a:lnTo>
                    <a:pt x="1433" y="1463"/>
                  </a:lnTo>
                  <a:lnTo>
                    <a:pt x="1441" y="1460"/>
                  </a:lnTo>
                  <a:lnTo>
                    <a:pt x="1448" y="1457"/>
                  </a:lnTo>
                  <a:lnTo>
                    <a:pt x="1456" y="1453"/>
                  </a:lnTo>
                  <a:lnTo>
                    <a:pt x="1463" y="1450"/>
                  </a:lnTo>
                  <a:lnTo>
                    <a:pt x="1470" y="1446"/>
                  </a:lnTo>
                  <a:lnTo>
                    <a:pt x="1478" y="1442"/>
                  </a:lnTo>
                  <a:lnTo>
                    <a:pt x="1485" y="1438"/>
                  </a:lnTo>
                  <a:lnTo>
                    <a:pt x="1493" y="1434"/>
                  </a:lnTo>
                  <a:lnTo>
                    <a:pt x="1500" y="1430"/>
                  </a:lnTo>
                  <a:lnTo>
                    <a:pt x="1508" y="1426"/>
                  </a:lnTo>
                  <a:lnTo>
                    <a:pt x="1515" y="1422"/>
                  </a:lnTo>
                  <a:lnTo>
                    <a:pt x="1523" y="1417"/>
                  </a:lnTo>
                  <a:lnTo>
                    <a:pt x="1530" y="1413"/>
                  </a:lnTo>
                  <a:lnTo>
                    <a:pt x="1538" y="1408"/>
                  </a:lnTo>
                  <a:lnTo>
                    <a:pt x="1545" y="1404"/>
                  </a:lnTo>
                  <a:lnTo>
                    <a:pt x="1553" y="1399"/>
                  </a:lnTo>
                  <a:lnTo>
                    <a:pt x="1560" y="1393"/>
                  </a:lnTo>
                  <a:lnTo>
                    <a:pt x="1567" y="1389"/>
                  </a:lnTo>
                  <a:lnTo>
                    <a:pt x="1575" y="1383"/>
                  </a:lnTo>
                  <a:lnTo>
                    <a:pt x="1582" y="1378"/>
                  </a:lnTo>
                  <a:lnTo>
                    <a:pt x="1590" y="1372"/>
                  </a:lnTo>
                  <a:lnTo>
                    <a:pt x="1597" y="1367"/>
                  </a:lnTo>
                  <a:lnTo>
                    <a:pt x="1605" y="1361"/>
                  </a:lnTo>
                  <a:lnTo>
                    <a:pt x="1612" y="1356"/>
                  </a:lnTo>
                  <a:lnTo>
                    <a:pt x="1620" y="1350"/>
                  </a:lnTo>
                  <a:lnTo>
                    <a:pt x="1627" y="1344"/>
                  </a:lnTo>
                  <a:lnTo>
                    <a:pt x="1635" y="1338"/>
                  </a:lnTo>
                  <a:lnTo>
                    <a:pt x="1642" y="1332"/>
                  </a:lnTo>
                  <a:lnTo>
                    <a:pt x="1650" y="1325"/>
                  </a:lnTo>
                  <a:lnTo>
                    <a:pt x="1657" y="1318"/>
                  </a:lnTo>
                  <a:lnTo>
                    <a:pt x="1665" y="1312"/>
                  </a:lnTo>
                  <a:lnTo>
                    <a:pt x="1672" y="1305"/>
                  </a:lnTo>
                  <a:lnTo>
                    <a:pt x="1680" y="1299"/>
                  </a:lnTo>
                  <a:lnTo>
                    <a:pt x="1687" y="1292"/>
                  </a:lnTo>
                  <a:lnTo>
                    <a:pt x="1695" y="1285"/>
                  </a:lnTo>
                  <a:lnTo>
                    <a:pt x="1702" y="1278"/>
                  </a:lnTo>
                  <a:lnTo>
                    <a:pt x="1709" y="1270"/>
                  </a:lnTo>
                  <a:lnTo>
                    <a:pt x="1717" y="1263"/>
                  </a:lnTo>
                  <a:lnTo>
                    <a:pt x="1724" y="1255"/>
                  </a:lnTo>
                  <a:lnTo>
                    <a:pt x="1732" y="1248"/>
                  </a:lnTo>
                  <a:lnTo>
                    <a:pt x="1739" y="1240"/>
                  </a:lnTo>
                  <a:lnTo>
                    <a:pt x="1747" y="1233"/>
                  </a:lnTo>
                  <a:lnTo>
                    <a:pt x="1754" y="1225"/>
                  </a:lnTo>
                  <a:lnTo>
                    <a:pt x="1762" y="1216"/>
                  </a:lnTo>
                  <a:lnTo>
                    <a:pt x="1769" y="1209"/>
                  </a:lnTo>
                  <a:lnTo>
                    <a:pt x="1777" y="1200"/>
                  </a:lnTo>
                  <a:lnTo>
                    <a:pt x="1784" y="1192"/>
                  </a:lnTo>
                  <a:lnTo>
                    <a:pt x="1792" y="1183"/>
                  </a:lnTo>
                  <a:lnTo>
                    <a:pt x="1799" y="1175"/>
                  </a:lnTo>
                  <a:lnTo>
                    <a:pt x="1807" y="1166"/>
                  </a:lnTo>
                  <a:lnTo>
                    <a:pt x="1814" y="1158"/>
                  </a:lnTo>
                  <a:lnTo>
                    <a:pt x="1822" y="1149"/>
                  </a:lnTo>
                  <a:lnTo>
                    <a:pt x="1829" y="1140"/>
                  </a:lnTo>
                  <a:lnTo>
                    <a:pt x="1836" y="1130"/>
                  </a:lnTo>
                  <a:lnTo>
                    <a:pt x="1844" y="1121"/>
                  </a:lnTo>
                  <a:lnTo>
                    <a:pt x="1851" y="1112"/>
                  </a:lnTo>
                  <a:lnTo>
                    <a:pt x="1859" y="1102"/>
                  </a:lnTo>
                  <a:lnTo>
                    <a:pt x="1866" y="1093"/>
                  </a:lnTo>
                  <a:lnTo>
                    <a:pt x="1874" y="1083"/>
                  </a:lnTo>
                  <a:lnTo>
                    <a:pt x="1881" y="1073"/>
                  </a:lnTo>
                  <a:lnTo>
                    <a:pt x="1889" y="1063"/>
                  </a:lnTo>
                  <a:lnTo>
                    <a:pt x="1896" y="1053"/>
                  </a:lnTo>
                  <a:lnTo>
                    <a:pt x="1903" y="1043"/>
                  </a:lnTo>
                  <a:lnTo>
                    <a:pt x="1911" y="1033"/>
                  </a:lnTo>
                  <a:lnTo>
                    <a:pt x="1918" y="1023"/>
                  </a:lnTo>
                  <a:lnTo>
                    <a:pt x="1926" y="1012"/>
                  </a:lnTo>
                  <a:lnTo>
                    <a:pt x="1933" y="1002"/>
                  </a:lnTo>
                  <a:lnTo>
                    <a:pt x="1941" y="991"/>
                  </a:lnTo>
                  <a:lnTo>
                    <a:pt x="1948" y="980"/>
                  </a:lnTo>
                  <a:lnTo>
                    <a:pt x="1956" y="969"/>
                  </a:lnTo>
                  <a:lnTo>
                    <a:pt x="1963" y="958"/>
                  </a:lnTo>
                  <a:lnTo>
                    <a:pt x="1971" y="947"/>
                  </a:lnTo>
                  <a:lnTo>
                    <a:pt x="1978" y="936"/>
                  </a:lnTo>
                  <a:lnTo>
                    <a:pt x="1986" y="924"/>
                  </a:lnTo>
                  <a:lnTo>
                    <a:pt x="1993" y="913"/>
                  </a:lnTo>
                  <a:lnTo>
                    <a:pt x="2001" y="901"/>
                  </a:lnTo>
                  <a:lnTo>
                    <a:pt x="2008" y="889"/>
                  </a:lnTo>
                  <a:lnTo>
                    <a:pt x="2016" y="877"/>
                  </a:lnTo>
                  <a:lnTo>
                    <a:pt x="2023" y="866"/>
                  </a:lnTo>
                  <a:lnTo>
                    <a:pt x="2031" y="853"/>
                  </a:lnTo>
                  <a:lnTo>
                    <a:pt x="2038" y="841"/>
                  </a:lnTo>
                  <a:lnTo>
                    <a:pt x="2046" y="829"/>
                  </a:lnTo>
                  <a:lnTo>
                    <a:pt x="2053" y="817"/>
                  </a:lnTo>
                  <a:lnTo>
                    <a:pt x="2061" y="804"/>
                  </a:lnTo>
                  <a:lnTo>
                    <a:pt x="2068" y="792"/>
                  </a:lnTo>
                  <a:lnTo>
                    <a:pt x="2076" y="779"/>
                  </a:lnTo>
                  <a:lnTo>
                    <a:pt x="2083" y="766"/>
                  </a:lnTo>
                  <a:lnTo>
                    <a:pt x="2090" y="753"/>
                  </a:lnTo>
                  <a:lnTo>
                    <a:pt x="2098" y="740"/>
                  </a:lnTo>
                  <a:lnTo>
                    <a:pt x="2105" y="727"/>
                  </a:lnTo>
                  <a:lnTo>
                    <a:pt x="2113" y="714"/>
                  </a:lnTo>
                  <a:lnTo>
                    <a:pt x="2120" y="700"/>
                  </a:lnTo>
                  <a:lnTo>
                    <a:pt x="2128" y="687"/>
                  </a:lnTo>
                  <a:lnTo>
                    <a:pt x="2135" y="673"/>
                  </a:lnTo>
                  <a:lnTo>
                    <a:pt x="2143" y="659"/>
                  </a:lnTo>
                  <a:lnTo>
                    <a:pt x="2150" y="646"/>
                  </a:lnTo>
                  <a:lnTo>
                    <a:pt x="2157" y="632"/>
                  </a:lnTo>
                  <a:lnTo>
                    <a:pt x="2165" y="618"/>
                  </a:lnTo>
                  <a:lnTo>
                    <a:pt x="2172" y="603"/>
                  </a:lnTo>
                  <a:lnTo>
                    <a:pt x="2180" y="589"/>
                  </a:lnTo>
                  <a:lnTo>
                    <a:pt x="2187" y="575"/>
                  </a:lnTo>
                  <a:lnTo>
                    <a:pt x="2195" y="560"/>
                  </a:lnTo>
                  <a:lnTo>
                    <a:pt x="2202" y="546"/>
                  </a:lnTo>
                  <a:lnTo>
                    <a:pt x="2210" y="531"/>
                  </a:lnTo>
                  <a:lnTo>
                    <a:pt x="2217" y="516"/>
                  </a:lnTo>
                  <a:lnTo>
                    <a:pt x="2225" y="501"/>
                  </a:lnTo>
                  <a:lnTo>
                    <a:pt x="2232" y="486"/>
                  </a:lnTo>
                  <a:lnTo>
                    <a:pt x="2240" y="471"/>
                  </a:lnTo>
                  <a:lnTo>
                    <a:pt x="2247" y="456"/>
                  </a:lnTo>
                  <a:lnTo>
                    <a:pt x="2254" y="440"/>
                  </a:lnTo>
                  <a:lnTo>
                    <a:pt x="2262" y="424"/>
                  </a:lnTo>
                  <a:lnTo>
                    <a:pt x="2269" y="409"/>
                  </a:lnTo>
                  <a:lnTo>
                    <a:pt x="2277" y="393"/>
                  </a:lnTo>
                  <a:lnTo>
                    <a:pt x="2284" y="377"/>
                  </a:lnTo>
                  <a:lnTo>
                    <a:pt x="2292" y="361"/>
                  </a:lnTo>
                  <a:lnTo>
                    <a:pt x="2299" y="345"/>
                  </a:lnTo>
                  <a:lnTo>
                    <a:pt x="2307" y="329"/>
                  </a:lnTo>
                  <a:lnTo>
                    <a:pt x="2314" y="313"/>
                  </a:lnTo>
                  <a:lnTo>
                    <a:pt x="2322" y="297"/>
                  </a:lnTo>
                  <a:lnTo>
                    <a:pt x="2329" y="280"/>
                  </a:lnTo>
                  <a:lnTo>
                    <a:pt x="2337" y="263"/>
                  </a:lnTo>
                  <a:lnTo>
                    <a:pt x="2344" y="246"/>
                  </a:lnTo>
                  <a:lnTo>
                    <a:pt x="2352" y="230"/>
                  </a:lnTo>
                  <a:lnTo>
                    <a:pt x="2359" y="213"/>
                  </a:lnTo>
                  <a:lnTo>
                    <a:pt x="2367" y="195"/>
                  </a:lnTo>
                  <a:lnTo>
                    <a:pt x="2374" y="178"/>
                  </a:lnTo>
                  <a:lnTo>
                    <a:pt x="2382" y="161"/>
                  </a:lnTo>
                  <a:lnTo>
                    <a:pt x="2389" y="144"/>
                  </a:lnTo>
                  <a:lnTo>
                    <a:pt x="2396" y="126"/>
                  </a:lnTo>
                  <a:lnTo>
                    <a:pt x="2404" y="108"/>
                  </a:lnTo>
                  <a:lnTo>
                    <a:pt x="2411" y="91"/>
                  </a:lnTo>
                  <a:lnTo>
                    <a:pt x="2419" y="73"/>
                  </a:lnTo>
                  <a:lnTo>
                    <a:pt x="2426" y="55"/>
                  </a:lnTo>
                  <a:lnTo>
                    <a:pt x="2434" y="37"/>
                  </a:lnTo>
                  <a:lnTo>
                    <a:pt x="2441" y="18"/>
                  </a:lnTo>
                  <a:lnTo>
                    <a:pt x="2449" y="0"/>
                  </a:lnTo>
                </a:path>
              </a:pathLst>
            </a:custGeom>
            <a:noFill/>
            <a:ln w="38100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8" name="Oval 507"/>
            <p:cNvSpPr/>
            <p:nvPr/>
          </p:nvSpPr>
          <p:spPr>
            <a:xfrm>
              <a:off x="3903684" y="5152936"/>
              <a:ext cx="122257" cy="8733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6885" name="Freeform 181"/>
            <p:cNvSpPr>
              <a:spLocks/>
            </p:cNvSpPr>
            <p:nvPr/>
          </p:nvSpPr>
          <p:spPr bwMode="auto">
            <a:xfrm rot="252653" flipH="1">
              <a:off x="4711083" y="4022806"/>
              <a:ext cx="1399462" cy="1572052"/>
            </a:xfrm>
            <a:custGeom>
              <a:avLst/>
              <a:gdLst>
                <a:gd name="T0" fmla="*/ 13 w 856"/>
                <a:gd name="T1" fmla="*/ 38 h 1270"/>
                <a:gd name="T2" fmla="*/ 32 w 856"/>
                <a:gd name="T3" fmla="*/ 94 h 1270"/>
                <a:gd name="T4" fmla="*/ 51 w 856"/>
                <a:gd name="T5" fmla="*/ 148 h 1270"/>
                <a:gd name="T6" fmla="*/ 70 w 856"/>
                <a:gd name="T7" fmla="*/ 201 h 1270"/>
                <a:gd name="T8" fmla="*/ 90 w 856"/>
                <a:gd name="T9" fmla="*/ 253 h 1270"/>
                <a:gd name="T10" fmla="*/ 109 w 856"/>
                <a:gd name="T11" fmla="*/ 303 h 1270"/>
                <a:gd name="T12" fmla="*/ 128 w 856"/>
                <a:gd name="T13" fmla="*/ 352 h 1270"/>
                <a:gd name="T14" fmla="*/ 148 w 856"/>
                <a:gd name="T15" fmla="*/ 400 h 1270"/>
                <a:gd name="T16" fmla="*/ 167 w 856"/>
                <a:gd name="T17" fmla="*/ 447 h 1270"/>
                <a:gd name="T18" fmla="*/ 186 w 856"/>
                <a:gd name="T19" fmla="*/ 492 h 1270"/>
                <a:gd name="T20" fmla="*/ 205 w 856"/>
                <a:gd name="T21" fmla="*/ 537 h 1270"/>
                <a:gd name="T22" fmla="*/ 225 w 856"/>
                <a:gd name="T23" fmla="*/ 579 h 1270"/>
                <a:gd name="T24" fmla="*/ 244 w 856"/>
                <a:gd name="T25" fmla="*/ 621 h 1270"/>
                <a:gd name="T26" fmla="*/ 263 w 856"/>
                <a:gd name="T27" fmla="*/ 661 h 1270"/>
                <a:gd name="T28" fmla="*/ 282 w 856"/>
                <a:gd name="T29" fmla="*/ 700 h 1270"/>
                <a:gd name="T30" fmla="*/ 302 w 856"/>
                <a:gd name="T31" fmla="*/ 738 h 1270"/>
                <a:gd name="T32" fmla="*/ 321 w 856"/>
                <a:gd name="T33" fmla="*/ 774 h 1270"/>
                <a:gd name="T34" fmla="*/ 340 w 856"/>
                <a:gd name="T35" fmla="*/ 809 h 1270"/>
                <a:gd name="T36" fmla="*/ 360 w 856"/>
                <a:gd name="T37" fmla="*/ 843 h 1270"/>
                <a:gd name="T38" fmla="*/ 379 w 856"/>
                <a:gd name="T39" fmla="*/ 875 h 1270"/>
                <a:gd name="T40" fmla="*/ 398 w 856"/>
                <a:gd name="T41" fmla="*/ 906 h 1270"/>
                <a:gd name="T42" fmla="*/ 417 w 856"/>
                <a:gd name="T43" fmla="*/ 936 h 1270"/>
                <a:gd name="T44" fmla="*/ 437 w 856"/>
                <a:gd name="T45" fmla="*/ 965 h 1270"/>
                <a:gd name="T46" fmla="*/ 456 w 856"/>
                <a:gd name="T47" fmla="*/ 992 h 1270"/>
                <a:gd name="T48" fmla="*/ 475 w 856"/>
                <a:gd name="T49" fmla="*/ 1018 h 1270"/>
                <a:gd name="T50" fmla="*/ 494 w 856"/>
                <a:gd name="T51" fmla="*/ 1043 h 1270"/>
                <a:gd name="T52" fmla="*/ 514 w 856"/>
                <a:gd name="T53" fmla="*/ 1067 h 1270"/>
                <a:gd name="T54" fmla="*/ 533 w 856"/>
                <a:gd name="T55" fmla="*/ 1089 h 1270"/>
                <a:gd name="T56" fmla="*/ 552 w 856"/>
                <a:gd name="T57" fmla="*/ 1110 h 1270"/>
                <a:gd name="T58" fmla="*/ 572 w 856"/>
                <a:gd name="T59" fmla="*/ 1130 h 1270"/>
                <a:gd name="T60" fmla="*/ 591 w 856"/>
                <a:gd name="T61" fmla="*/ 1148 h 1270"/>
                <a:gd name="T62" fmla="*/ 610 w 856"/>
                <a:gd name="T63" fmla="*/ 1165 h 1270"/>
                <a:gd name="T64" fmla="*/ 629 w 856"/>
                <a:gd name="T65" fmla="*/ 1181 h 1270"/>
                <a:gd name="T66" fmla="*/ 649 w 856"/>
                <a:gd name="T67" fmla="*/ 1195 h 1270"/>
                <a:gd name="T68" fmla="*/ 668 w 856"/>
                <a:gd name="T69" fmla="*/ 1208 h 1270"/>
                <a:gd name="T70" fmla="*/ 687 w 856"/>
                <a:gd name="T71" fmla="*/ 1220 h 1270"/>
                <a:gd name="T72" fmla="*/ 706 w 856"/>
                <a:gd name="T73" fmla="*/ 1231 h 1270"/>
                <a:gd name="T74" fmla="*/ 726 w 856"/>
                <a:gd name="T75" fmla="*/ 1240 h 1270"/>
                <a:gd name="T76" fmla="*/ 745 w 856"/>
                <a:gd name="T77" fmla="*/ 1248 h 1270"/>
                <a:gd name="T78" fmla="*/ 764 w 856"/>
                <a:gd name="T79" fmla="*/ 1255 h 1270"/>
                <a:gd name="T80" fmla="*/ 784 w 856"/>
                <a:gd name="T81" fmla="*/ 1261 h 1270"/>
                <a:gd name="T82" fmla="*/ 803 w 856"/>
                <a:gd name="T83" fmla="*/ 1265 h 1270"/>
                <a:gd name="T84" fmla="*/ 822 w 856"/>
                <a:gd name="T85" fmla="*/ 1268 h 1270"/>
                <a:gd name="T86" fmla="*/ 841 w 856"/>
                <a:gd name="T87" fmla="*/ 1269 h 1270"/>
                <a:gd name="T88" fmla="*/ 856 w 856"/>
                <a:gd name="T89" fmla="*/ 1270 h 127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856"/>
                <a:gd name="T136" fmla="*/ 0 h 1270"/>
                <a:gd name="T137" fmla="*/ 856 w 856"/>
                <a:gd name="T138" fmla="*/ 1270 h 127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856" h="1270">
                  <a:moveTo>
                    <a:pt x="0" y="0"/>
                  </a:moveTo>
                  <a:lnTo>
                    <a:pt x="6" y="19"/>
                  </a:lnTo>
                  <a:lnTo>
                    <a:pt x="13" y="38"/>
                  </a:lnTo>
                  <a:lnTo>
                    <a:pt x="19" y="57"/>
                  </a:lnTo>
                  <a:lnTo>
                    <a:pt x="26" y="75"/>
                  </a:lnTo>
                  <a:lnTo>
                    <a:pt x="32" y="94"/>
                  </a:lnTo>
                  <a:lnTo>
                    <a:pt x="38" y="112"/>
                  </a:lnTo>
                  <a:lnTo>
                    <a:pt x="45" y="130"/>
                  </a:lnTo>
                  <a:lnTo>
                    <a:pt x="51" y="148"/>
                  </a:lnTo>
                  <a:lnTo>
                    <a:pt x="57" y="166"/>
                  </a:lnTo>
                  <a:lnTo>
                    <a:pt x="64" y="184"/>
                  </a:lnTo>
                  <a:lnTo>
                    <a:pt x="70" y="201"/>
                  </a:lnTo>
                  <a:lnTo>
                    <a:pt x="77" y="219"/>
                  </a:lnTo>
                  <a:lnTo>
                    <a:pt x="83" y="236"/>
                  </a:lnTo>
                  <a:lnTo>
                    <a:pt x="90" y="253"/>
                  </a:lnTo>
                  <a:lnTo>
                    <a:pt x="96" y="270"/>
                  </a:lnTo>
                  <a:lnTo>
                    <a:pt x="102" y="287"/>
                  </a:lnTo>
                  <a:lnTo>
                    <a:pt x="109" y="303"/>
                  </a:lnTo>
                  <a:lnTo>
                    <a:pt x="115" y="320"/>
                  </a:lnTo>
                  <a:lnTo>
                    <a:pt x="122" y="336"/>
                  </a:lnTo>
                  <a:lnTo>
                    <a:pt x="128" y="352"/>
                  </a:lnTo>
                  <a:lnTo>
                    <a:pt x="135" y="369"/>
                  </a:lnTo>
                  <a:lnTo>
                    <a:pt x="141" y="385"/>
                  </a:lnTo>
                  <a:lnTo>
                    <a:pt x="148" y="400"/>
                  </a:lnTo>
                  <a:lnTo>
                    <a:pt x="154" y="416"/>
                  </a:lnTo>
                  <a:lnTo>
                    <a:pt x="161" y="432"/>
                  </a:lnTo>
                  <a:lnTo>
                    <a:pt x="167" y="447"/>
                  </a:lnTo>
                  <a:lnTo>
                    <a:pt x="173" y="462"/>
                  </a:lnTo>
                  <a:lnTo>
                    <a:pt x="180" y="478"/>
                  </a:lnTo>
                  <a:lnTo>
                    <a:pt x="186" y="492"/>
                  </a:lnTo>
                  <a:lnTo>
                    <a:pt x="193" y="507"/>
                  </a:lnTo>
                  <a:lnTo>
                    <a:pt x="199" y="522"/>
                  </a:lnTo>
                  <a:lnTo>
                    <a:pt x="205" y="537"/>
                  </a:lnTo>
                  <a:lnTo>
                    <a:pt x="212" y="551"/>
                  </a:lnTo>
                  <a:lnTo>
                    <a:pt x="218" y="565"/>
                  </a:lnTo>
                  <a:lnTo>
                    <a:pt x="225" y="579"/>
                  </a:lnTo>
                  <a:lnTo>
                    <a:pt x="231" y="593"/>
                  </a:lnTo>
                  <a:lnTo>
                    <a:pt x="237" y="607"/>
                  </a:lnTo>
                  <a:lnTo>
                    <a:pt x="244" y="621"/>
                  </a:lnTo>
                  <a:lnTo>
                    <a:pt x="250" y="634"/>
                  </a:lnTo>
                  <a:lnTo>
                    <a:pt x="257" y="648"/>
                  </a:lnTo>
                  <a:lnTo>
                    <a:pt x="263" y="661"/>
                  </a:lnTo>
                  <a:lnTo>
                    <a:pt x="270" y="674"/>
                  </a:lnTo>
                  <a:lnTo>
                    <a:pt x="276" y="687"/>
                  </a:lnTo>
                  <a:lnTo>
                    <a:pt x="282" y="700"/>
                  </a:lnTo>
                  <a:lnTo>
                    <a:pt x="289" y="713"/>
                  </a:lnTo>
                  <a:lnTo>
                    <a:pt x="295" y="725"/>
                  </a:lnTo>
                  <a:lnTo>
                    <a:pt x="302" y="738"/>
                  </a:lnTo>
                  <a:lnTo>
                    <a:pt x="308" y="750"/>
                  </a:lnTo>
                  <a:lnTo>
                    <a:pt x="315" y="762"/>
                  </a:lnTo>
                  <a:lnTo>
                    <a:pt x="321" y="774"/>
                  </a:lnTo>
                  <a:lnTo>
                    <a:pt x="327" y="786"/>
                  </a:lnTo>
                  <a:lnTo>
                    <a:pt x="334" y="797"/>
                  </a:lnTo>
                  <a:lnTo>
                    <a:pt x="340" y="809"/>
                  </a:lnTo>
                  <a:lnTo>
                    <a:pt x="347" y="821"/>
                  </a:lnTo>
                  <a:lnTo>
                    <a:pt x="353" y="832"/>
                  </a:lnTo>
                  <a:lnTo>
                    <a:pt x="360" y="843"/>
                  </a:lnTo>
                  <a:lnTo>
                    <a:pt x="366" y="854"/>
                  </a:lnTo>
                  <a:lnTo>
                    <a:pt x="372" y="865"/>
                  </a:lnTo>
                  <a:lnTo>
                    <a:pt x="379" y="875"/>
                  </a:lnTo>
                  <a:lnTo>
                    <a:pt x="385" y="886"/>
                  </a:lnTo>
                  <a:lnTo>
                    <a:pt x="392" y="896"/>
                  </a:lnTo>
                  <a:lnTo>
                    <a:pt x="398" y="906"/>
                  </a:lnTo>
                  <a:lnTo>
                    <a:pt x="405" y="917"/>
                  </a:lnTo>
                  <a:lnTo>
                    <a:pt x="411" y="927"/>
                  </a:lnTo>
                  <a:lnTo>
                    <a:pt x="417" y="936"/>
                  </a:lnTo>
                  <a:lnTo>
                    <a:pt x="424" y="946"/>
                  </a:lnTo>
                  <a:lnTo>
                    <a:pt x="430" y="955"/>
                  </a:lnTo>
                  <a:lnTo>
                    <a:pt x="437" y="965"/>
                  </a:lnTo>
                  <a:lnTo>
                    <a:pt x="443" y="974"/>
                  </a:lnTo>
                  <a:lnTo>
                    <a:pt x="449" y="983"/>
                  </a:lnTo>
                  <a:lnTo>
                    <a:pt x="456" y="992"/>
                  </a:lnTo>
                  <a:lnTo>
                    <a:pt x="462" y="1001"/>
                  </a:lnTo>
                  <a:lnTo>
                    <a:pt x="469" y="1010"/>
                  </a:lnTo>
                  <a:lnTo>
                    <a:pt x="475" y="1018"/>
                  </a:lnTo>
                  <a:lnTo>
                    <a:pt x="482" y="1027"/>
                  </a:lnTo>
                  <a:lnTo>
                    <a:pt x="488" y="1035"/>
                  </a:lnTo>
                  <a:lnTo>
                    <a:pt x="494" y="1043"/>
                  </a:lnTo>
                  <a:lnTo>
                    <a:pt x="501" y="1051"/>
                  </a:lnTo>
                  <a:lnTo>
                    <a:pt x="507" y="1059"/>
                  </a:lnTo>
                  <a:lnTo>
                    <a:pt x="514" y="1067"/>
                  </a:lnTo>
                  <a:lnTo>
                    <a:pt x="520" y="1074"/>
                  </a:lnTo>
                  <a:lnTo>
                    <a:pt x="527" y="1082"/>
                  </a:lnTo>
                  <a:lnTo>
                    <a:pt x="533" y="1089"/>
                  </a:lnTo>
                  <a:lnTo>
                    <a:pt x="540" y="1096"/>
                  </a:lnTo>
                  <a:lnTo>
                    <a:pt x="546" y="1103"/>
                  </a:lnTo>
                  <a:lnTo>
                    <a:pt x="552" y="1110"/>
                  </a:lnTo>
                  <a:lnTo>
                    <a:pt x="559" y="1117"/>
                  </a:lnTo>
                  <a:lnTo>
                    <a:pt x="565" y="1123"/>
                  </a:lnTo>
                  <a:lnTo>
                    <a:pt x="572" y="1130"/>
                  </a:lnTo>
                  <a:lnTo>
                    <a:pt x="578" y="1136"/>
                  </a:lnTo>
                  <a:lnTo>
                    <a:pt x="585" y="1142"/>
                  </a:lnTo>
                  <a:lnTo>
                    <a:pt x="591" y="1148"/>
                  </a:lnTo>
                  <a:lnTo>
                    <a:pt x="597" y="1154"/>
                  </a:lnTo>
                  <a:lnTo>
                    <a:pt x="604" y="1159"/>
                  </a:lnTo>
                  <a:lnTo>
                    <a:pt x="610" y="1165"/>
                  </a:lnTo>
                  <a:lnTo>
                    <a:pt x="616" y="1170"/>
                  </a:lnTo>
                  <a:lnTo>
                    <a:pt x="623" y="1176"/>
                  </a:lnTo>
                  <a:lnTo>
                    <a:pt x="629" y="1181"/>
                  </a:lnTo>
                  <a:lnTo>
                    <a:pt x="636" y="1186"/>
                  </a:lnTo>
                  <a:lnTo>
                    <a:pt x="642" y="1190"/>
                  </a:lnTo>
                  <a:lnTo>
                    <a:pt x="649" y="1195"/>
                  </a:lnTo>
                  <a:lnTo>
                    <a:pt x="655" y="1200"/>
                  </a:lnTo>
                  <a:lnTo>
                    <a:pt x="661" y="1204"/>
                  </a:lnTo>
                  <a:lnTo>
                    <a:pt x="668" y="1208"/>
                  </a:lnTo>
                  <a:lnTo>
                    <a:pt x="674" y="1213"/>
                  </a:lnTo>
                  <a:lnTo>
                    <a:pt x="681" y="1216"/>
                  </a:lnTo>
                  <a:lnTo>
                    <a:pt x="687" y="1220"/>
                  </a:lnTo>
                  <a:lnTo>
                    <a:pt x="694" y="1224"/>
                  </a:lnTo>
                  <a:lnTo>
                    <a:pt x="700" y="1227"/>
                  </a:lnTo>
                  <a:lnTo>
                    <a:pt x="706" y="1231"/>
                  </a:lnTo>
                  <a:lnTo>
                    <a:pt x="713" y="1234"/>
                  </a:lnTo>
                  <a:lnTo>
                    <a:pt x="719" y="1237"/>
                  </a:lnTo>
                  <a:lnTo>
                    <a:pt x="726" y="1240"/>
                  </a:lnTo>
                  <a:lnTo>
                    <a:pt x="732" y="1243"/>
                  </a:lnTo>
                  <a:lnTo>
                    <a:pt x="739" y="1246"/>
                  </a:lnTo>
                  <a:lnTo>
                    <a:pt x="745" y="1248"/>
                  </a:lnTo>
                  <a:lnTo>
                    <a:pt x="752" y="1251"/>
                  </a:lnTo>
                  <a:lnTo>
                    <a:pt x="758" y="1253"/>
                  </a:lnTo>
                  <a:lnTo>
                    <a:pt x="764" y="1255"/>
                  </a:lnTo>
                  <a:lnTo>
                    <a:pt x="771" y="1257"/>
                  </a:lnTo>
                  <a:lnTo>
                    <a:pt x="777" y="1259"/>
                  </a:lnTo>
                  <a:lnTo>
                    <a:pt x="784" y="1261"/>
                  </a:lnTo>
                  <a:lnTo>
                    <a:pt x="790" y="1262"/>
                  </a:lnTo>
                  <a:lnTo>
                    <a:pt x="797" y="1264"/>
                  </a:lnTo>
                  <a:lnTo>
                    <a:pt x="803" y="1265"/>
                  </a:lnTo>
                  <a:lnTo>
                    <a:pt x="809" y="1266"/>
                  </a:lnTo>
                  <a:lnTo>
                    <a:pt x="816" y="1267"/>
                  </a:lnTo>
                  <a:lnTo>
                    <a:pt x="822" y="1268"/>
                  </a:lnTo>
                  <a:lnTo>
                    <a:pt x="828" y="1269"/>
                  </a:lnTo>
                  <a:lnTo>
                    <a:pt x="835" y="1269"/>
                  </a:lnTo>
                  <a:lnTo>
                    <a:pt x="841" y="1269"/>
                  </a:lnTo>
                  <a:lnTo>
                    <a:pt x="848" y="1270"/>
                  </a:lnTo>
                  <a:lnTo>
                    <a:pt x="854" y="1270"/>
                  </a:lnTo>
                  <a:lnTo>
                    <a:pt x="856" y="1270"/>
                  </a:lnTo>
                </a:path>
              </a:pathLst>
            </a:custGeom>
            <a:noFill/>
            <a:ln w="50800" cap="flat">
              <a:solidFill>
                <a:srgbClr val="7030A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9" name="Oval 508"/>
            <p:cNvSpPr/>
            <p:nvPr/>
          </p:nvSpPr>
          <p:spPr>
            <a:xfrm>
              <a:off x="4610234" y="5494319"/>
              <a:ext cx="122258" cy="8891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510" name="Oval 509"/>
            <p:cNvSpPr/>
            <p:nvPr/>
          </p:nvSpPr>
          <p:spPr>
            <a:xfrm>
              <a:off x="5326311" y="5148173"/>
              <a:ext cx="120669" cy="8891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</p:grpSp>
      <p:sp>
        <p:nvSpPr>
          <p:cNvPr id="26626" name="Slide Number Placeholder 238"/>
          <p:cNvSpPr>
            <a:spLocks noGrp="1"/>
          </p:cNvSpPr>
          <p:nvPr>
            <p:ph type="sldNum" sz="quarter" idx="12"/>
          </p:nvPr>
        </p:nvSpPr>
        <p:spPr bwMode="auto">
          <a:xfrm>
            <a:off x="6573838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369D59-4E40-4212-8B05-D6A94BBE945E}" type="slidenum">
              <a:rPr lang="en-IE">
                <a:solidFill>
                  <a:srgbClr val="990033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IE">
              <a:solidFill>
                <a:srgbClr val="990033"/>
              </a:solidFill>
              <a:cs typeface="Arial" charset="0"/>
            </a:endParaRPr>
          </a:p>
        </p:txBody>
      </p:sp>
      <p:sp>
        <p:nvSpPr>
          <p:cNvPr id="243" name="TextBox 242"/>
          <p:cNvSpPr txBox="1">
            <a:spLocks noChangeArrowheads="1"/>
          </p:cNvSpPr>
          <p:nvPr/>
        </p:nvSpPr>
        <p:spPr bwMode="auto">
          <a:xfrm>
            <a:off x="442913" y="228600"/>
            <a:ext cx="7881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A step further to investigate the tangents of the slope function.  </a:t>
            </a:r>
          </a:p>
          <a:p>
            <a:pPr algn="ctr"/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Second Derivative Function is…      f’’(x) is…     d</a:t>
            </a:r>
            <a:r>
              <a:rPr lang="en-IE" b="1" i="1" baseline="30000">
                <a:solidFill>
                  <a:srgbClr val="990033"/>
                </a:solidFill>
                <a:latin typeface="Century Gothic" pitchFamily="34" charset="0"/>
              </a:rPr>
              <a:t>2</a:t>
            </a:r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y/dx</a:t>
            </a:r>
            <a:r>
              <a:rPr lang="en-IE" b="1" i="1" baseline="30000">
                <a:solidFill>
                  <a:srgbClr val="990033"/>
                </a:solidFill>
                <a:latin typeface="Century Gothic" pitchFamily="34" charset="0"/>
              </a:rPr>
              <a:t>2 </a:t>
            </a:r>
            <a:r>
              <a:rPr lang="en-IE" b="1" i="1">
                <a:solidFill>
                  <a:srgbClr val="990033"/>
                </a:solidFill>
                <a:latin typeface="Century Gothic" pitchFamily="34" charset="0"/>
              </a:rPr>
              <a:t>is...	</a:t>
            </a: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703263" y="852488"/>
            <a:ext cx="7754937" cy="2936875"/>
            <a:chOff x="165610" y="1409552"/>
            <a:chExt cx="8729689" cy="4284673"/>
          </a:xfrm>
        </p:grpSpPr>
        <p:grpSp>
          <p:nvGrpSpPr>
            <p:cNvPr id="26634" name="Group 696"/>
            <p:cNvGrpSpPr>
              <a:grpSpLocks noChangeAspect="1"/>
            </p:cNvGrpSpPr>
            <p:nvPr/>
          </p:nvGrpSpPr>
          <p:grpSpPr bwMode="auto">
            <a:xfrm>
              <a:off x="165610" y="1409552"/>
              <a:ext cx="8729689" cy="4284673"/>
              <a:chOff x="-279" y="541"/>
              <a:chExt cx="6327" cy="3246"/>
            </a:xfrm>
          </p:grpSpPr>
          <p:sp>
            <p:nvSpPr>
              <p:cNvPr id="26652" name="AutoShape 695"/>
              <p:cNvSpPr>
                <a:spLocks noChangeAspect="1" noChangeArrowheads="1" noTextEdit="1"/>
              </p:cNvSpPr>
              <p:nvPr/>
            </p:nvSpPr>
            <p:spPr bwMode="auto">
              <a:xfrm>
                <a:off x="-279" y="541"/>
                <a:ext cx="6318" cy="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6653" name="Group 897"/>
              <p:cNvGrpSpPr>
                <a:grpSpLocks/>
              </p:cNvGrpSpPr>
              <p:nvPr/>
            </p:nvGrpSpPr>
            <p:grpSpPr bwMode="auto">
              <a:xfrm>
                <a:off x="-173" y="649"/>
                <a:ext cx="6221" cy="3138"/>
                <a:chOff x="-173" y="649"/>
                <a:chExt cx="6221" cy="3138"/>
              </a:xfrm>
            </p:grpSpPr>
            <p:sp>
              <p:nvSpPr>
                <p:cNvPr id="26678" name="Rectangle 697"/>
                <p:cNvSpPr>
                  <a:spLocks noChangeArrowheads="1"/>
                </p:cNvSpPr>
                <p:nvPr/>
              </p:nvSpPr>
              <p:spPr bwMode="auto">
                <a:xfrm>
                  <a:off x="-95" y="649"/>
                  <a:ext cx="6143" cy="313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IE">
                    <a:solidFill>
                      <a:srgbClr val="990033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6679" name="Line 69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0" name="Line 699"/>
                <p:cNvSpPr>
                  <a:spLocks noChangeShapeType="1"/>
                </p:cNvSpPr>
                <p:nvPr/>
              </p:nvSpPr>
              <p:spPr bwMode="auto">
                <a:xfrm flipV="1">
                  <a:off x="-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1" name="Line 700"/>
                <p:cNvSpPr>
                  <a:spLocks noChangeShapeType="1"/>
                </p:cNvSpPr>
                <p:nvPr/>
              </p:nvSpPr>
              <p:spPr bwMode="auto">
                <a:xfrm flipV="1">
                  <a:off x="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2" name="Line 701"/>
                <p:cNvSpPr>
                  <a:spLocks noChangeShapeType="1"/>
                </p:cNvSpPr>
                <p:nvPr/>
              </p:nvSpPr>
              <p:spPr bwMode="auto">
                <a:xfrm flipV="1">
                  <a:off x="1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3" name="Line 702"/>
                <p:cNvSpPr>
                  <a:spLocks noChangeShapeType="1"/>
                </p:cNvSpPr>
                <p:nvPr/>
              </p:nvSpPr>
              <p:spPr bwMode="auto">
                <a:xfrm flipV="1">
                  <a:off x="2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4" name="Line 703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5" name="Line 704"/>
                <p:cNvSpPr>
                  <a:spLocks noChangeShapeType="1"/>
                </p:cNvSpPr>
                <p:nvPr/>
              </p:nvSpPr>
              <p:spPr bwMode="auto">
                <a:xfrm flipV="1">
                  <a:off x="4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6" name="Line 705"/>
                <p:cNvSpPr>
                  <a:spLocks noChangeShapeType="1"/>
                </p:cNvSpPr>
                <p:nvPr/>
              </p:nvSpPr>
              <p:spPr bwMode="auto">
                <a:xfrm flipV="1">
                  <a:off x="5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7" name="Line 706"/>
                <p:cNvSpPr>
                  <a:spLocks noChangeShapeType="1"/>
                </p:cNvSpPr>
                <p:nvPr/>
              </p:nvSpPr>
              <p:spPr bwMode="auto">
                <a:xfrm flipV="1">
                  <a:off x="6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8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7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9" name="Line 708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0" name="Line 709"/>
                <p:cNvSpPr>
                  <a:spLocks noChangeShapeType="1"/>
                </p:cNvSpPr>
                <p:nvPr/>
              </p:nvSpPr>
              <p:spPr bwMode="auto">
                <a:xfrm flipV="1">
                  <a:off x="9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1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10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2" name="Line 711"/>
                <p:cNvSpPr>
                  <a:spLocks noChangeShapeType="1"/>
                </p:cNvSpPr>
                <p:nvPr/>
              </p:nvSpPr>
              <p:spPr bwMode="auto">
                <a:xfrm flipV="1">
                  <a:off x="11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3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12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4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5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14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6" name="Line 715"/>
                <p:cNvSpPr>
                  <a:spLocks noChangeShapeType="1"/>
                </p:cNvSpPr>
                <p:nvPr/>
              </p:nvSpPr>
              <p:spPr bwMode="auto">
                <a:xfrm flipV="1">
                  <a:off x="15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7" name="Line 716"/>
                <p:cNvSpPr>
                  <a:spLocks noChangeShapeType="1"/>
                </p:cNvSpPr>
                <p:nvPr/>
              </p:nvSpPr>
              <p:spPr bwMode="auto">
                <a:xfrm flipV="1">
                  <a:off x="16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8" name="Line 717"/>
                <p:cNvSpPr>
                  <a:spLocks noChangeShapeType="1"/>
                </p:cNvSpPr>
                <p:nvPr/>
              </p:nvSpPr>
              <p:spPr bwMode="auto">
                <a:xfrm flipV="1">
                  <a:off x="17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9" name="Line 718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0" name="Line 719"/>
                <p:cNvSpPr>
                  <a:spLocks noChangeShapeType="1"/>
                </p:cNvSpPr>
                <p:nvPr/>
              </p:nvSpPr>
              <p:spPr bwMode="auto">
                <a:xfrm flipV="1">
                  <a:off x="19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1" name="Line 720"/>
                <p:cNvSpPr>
                  <a:spLocks noChangeShapeType="1"/>
                </p:cNvSpPr>
                <p:nvPr/>
              </p:nvSpPr>
              <p:spPr bwMode="auto">
                <a:xfrm flipV="1">
                  <a:off x="20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2" name="Line 721"/>
                <p:cNvSpPr>
                  <a:spLocks noChangeShapeType="1"/>
                </p:cNvSpPr>
                <p:nvPr/>
              </p:nvSpPr>
              <p:spPr bwMode="auto">
                <a:xfrm flipV="1">
                  <a:off x="21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3" name="Line 722"/>
                <p:cNvSpPr>
                  <a:spLocks noChangeShapeType="1"/>
                </p:cNvSpPr>
                <p:nvPr/>
              </p:nvSpPr>
              <p:spPr bwMode="auto">
                <a:xfrm flipV="1">
                  <a:off x="22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4" name="Line 723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5" name="Line 724"/>
                <p:cNvSpPr>
                  <a:spLocks noChangeShapeType="1"/>
                </p:cNvSpPr>
                <p:nvPr/>
              </p:nvSpPr>
              <p:spPr bwMode="auto">
                <a:xfrm flipV="1">
                  <a:off x="24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6" name="Line 725"/>
                <p:cNvSpPr>
                  <a:spLocks noChangeShapeType="1"/>
                </p:cNvSpPr>
                <p:nvPr/>
              </p:nvSpPr>
              <p:spPr bwMode="auto">
                <a:xfrm flipV="1">
                  <a:off x="25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7" name="Line 726"/>
                <p:cNvSpPr>
                  <a:spLocks noChangeShapeType="1"/>
                </p:cNvSpPr>
                <p:nvPr/>
              </p:nvSpPr>
              <p:spPr bwMode="auto">
                <a:xfrm flipV="1">
                  <a:off x="26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8" name="Line 727"/>
                <p:cNvSpPr>
                  <a:spLocks noChangeShapeType="1"/>
                </p:cNvSpPr>
                <p:nvPr/>
              </p:nvSpPr>
              <p:spPr bwMode="auto">
                <a:xfrm flipV="1">
                  <a:off x="27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9" name="Line 72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0" name="Line 729"/>
                <p:cNvSpPr>
                  <a:spLocks noChangeShapeType="1"/>
                </p:cNvSpPr>
                <p:nvPr/>
              </p:nvSpPr>
              <p:spPr bwMode="auto">
                <a:xfrm flipV="1">
                  <a:off x="29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1" name="Line 730"/>
                <p:cNvSpPr>
                  <a:spLocks noChangeShapeType="1"/>
                </p:cNvSpPr>
                <p:nvPr/>
              </p:nvSpPr>
              <p:spPr bwMode="auto">
                <a:xfrm flipV="1">
                  <a:off x="30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2" name="Line 731"/>
                <p:cNvSpPr>
                  <a:spLocks noChangeShapeType="1"/>
                </p:cNvSpPr>
                <p:nvPr/>
              </p:nvSpPr>
              <p:spPr bwMode="auto">
                <a:xfrm flipV="1">
                  <a:off x="31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3" name="Line 732"/>
                <p:cNvSpPr>
                  <a:spLocks noChangeShapeType="1"/>
                </p:cNvSpPr>
                <p:nvPr/>
              </p:nvSpPr>
              <p:spPr bwMode="auto">
                <a:xfrm flipV="1">
                  <a:off x="32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4" name="Line 733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5" name="Line 734"/>
                <p:cNvSpPr>
                  <a:spLocks noChangeShapeType="1"/>
                </p:cNvSpPr>
                <p:nvPr/>
              </p:nvSpPr>
              <p:spPr bwMode="auto">
                <a:xfrm flipV="1">
                  <a:off x="34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6" name="Line 735"/>
                <p:cNvSpPr>
                  <a:spLocks noChangeShapeType="1"/>
                </p:cNvSpPr>
                <p:nvPr/>
              </p:nvSpPr>
              <p:spPr bwMode="auto">
                <a:xfrm flipV="1">
                  <a:off x="357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7" name="Line 736"/>
                <p:cNvSpPr>
                  <a:spLocks noChangeShapeType="1"/>
                </p:cNvSpPr>
                <p:nvPr/>
              </p:nvSpPr>
              <p:spPr bwMode="auto">
                <a:xfrm flipV="1">
                  <a:off x="36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8" name="Line 737"/>
                <p:cNvSpPr>
                  <a:spLocks noChangeShapeType="1"/>
                </p:cNvSpPr>
                <p:nvPr/>
              </p:nvSpPr>
              <p:spPr bwMode="auto">
                <a:xfrm flipV="1">
                  <a:off x="37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19" name="Line 738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0" name="Line 739"/>
                <p:cNvSpPr>
                  <a:spLocks noChangeShapeType="1"/>
                </p:cNvSpPr>
                <p:nvPr/>
              </p:nvSpPr>
              <p:spPr bwMode="auto">
                <a:xfrm flipV="1">
                  <a:off x="39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1" name="Line 740"/>
                <p:cNvSpPr>
                  <a:spLocks noChangeShapeType="1"/>
                </p:cNvSpPr>
                <p:nvPr/>
              </p:nvSpPr>
              <p:spPr bwMode="auto">
                <a:xfrm flipV="1">
                  <a:off x="40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2" name="Line 741"/>
                <p:cNvSpPr>
                  <a:spLocks noChangeShapeType="1"/>
                </p:cNvSpPr>
                <p:nvPr/>
              </p:nvSpPr>
              <p:spPr bwMode="auto">
                <a:xfrm flipV="1">
                  <a:off x="41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3" name="Line 742"/>
                <p:cNvSpPr>
                  <a:spLocks noChangeShapeType="1"/>
                </p:cNvSpPr>
                <p:nvPr/>
              </p:nvSpPr>
              <p:spPr bwMode="auto">
                <a:xfrm flipV="1">
                  <a:off x="42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4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5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44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6" name="Line 745"/>
                <p:cNvSpPr>
                  <a:spLocks noChangeShapeType="1"/>
                </p:cNvSpPr>
                <p:nvPr/>
              </p:nvSpPr>
              <p:spPr bwMode="auto">
                <a:xfrm flipV="1">
                  <a:off x="45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7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6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8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47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9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0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9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1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50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2" name="Line 751"/>
                <p:cNvSpPr>
                  <a:spLocks noChangeShapeType="1"/>
                </p:cNvSpPr>
                <p:nvPr/>
              </p:nvSpPr>
              <p:spPr bwMode="auto">
                <a:xfrm flipV="1">
                  <a:off x="516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3" name="Line 752"/>
                <p:cNvSpPr>
                  <a:spLocks noChangeShapeType="1"/>
                </p:cNvSpPr>
                <p:nvPr/>
              </p:nvSpPr>
              <p:spPr bwMode="auto">
                <a:xfrm flipV="1">
                  <a:off x="52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4" name="Line 753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5" name="Line 754"/>
                <p:cNvSpPr>
                  <a:spLocks noChangeShapeType="1"/>
                </p:cNvSpPr>
                <p:nvPr/>
              </p:nvSpPr>
              <p:spPr bwMode="auto">
                <a:xfrm flipV="1">
                  <a:off x="54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6" name="Line 755"/>
                <p:cNvSpPr>
                  <a:spLocks noChangeShapeType="1"/>
                </p:cNvSpPr>
                <p:nvPr/>
              </p:nvSpPr>
              <p:spPr bwMode="auto">
                <a:xfrm flipV="1">
                  <a:off x="55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7" name="Line 756"/>
                <p:cNvSpPr>
                  <a:spLocks noChangeShapeType="1"/>
                </p:cNvSpPr>
                <p:nvPr/>
              </p:nvSpPr>
              <p:spPr bwMode="auto">
                <a:xfrm flipV="1">
                  <a:off x="56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8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57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9" name="Line 758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0" name="Line 759"/>
                <p:cNvSpPr>
                  <a:spLocks noChangeShapeType="1"/>
                </p:cNvSpPr>
                <p:nvPr/>
              </p:nvSpPr>
              <p:spPr bwMode="auto">
                <a:xfrm>
                  <a:off x="-110" y="362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1" name="Line 760"/>
                <p:cNvSpPr>
                  <a:spLocks noChangeShapeType="1"/>
                </p:cNvSpPr>
                <p:nvPr/>
              </p:nvSpPr>
              <p:spPr bwMode="auto">
                <a:xfrm>
                  <a:off x="-110" y="35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2" name="Line 761"/>
                <p:cNvSpPr>
                  <a:spLocks noChangeShapeType="1"/>
                </p:cNvSpPr>
                <p:nvPr/>
              </p:nvSpPr>
              <p:spPr bwMode="auto">
                <a:xfrm>
                  <a:off x="-110" y="35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3" name="Line 762"/>
                <p:cNvSpPr>
                  <a:spLocks noChangeShapeType="1"/>
                </p:cNvSpPr>
                <p:nvPr/>
              </p:nvSpPr>
              <p:spPr bwMode="auto">
                <a:xfrm>
                  <a:off x="-110" y="34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4" name="Line 763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5" name="Line 764"/>
                <p:cNvSpPr>
                  <a:spLocks noChangeShapeType="1"/>
                </p:cNvSpPr>
                <p:nvPr/>
              </p:nvSpPr>
              <p:spPr bwMode="auto">
                <a:xfrm>
                  <a:off x="-110" y="33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6" name="Line 765"/>
                <p:cNvSpPr>
                  <a:spLocks noChangeShapeType="1"/>
                </p:cNvSpPr>
                <p:nvPr/>
              </p:nvSpPr>
              <p:spPr bwMode="auto">
                <a:xfrm>
                  <a:off x="-110" y="33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7" name="Line 766"/>
                <p:cNvSpPr>
                  <a:spLocks noChangeShapeType="1"/>
                </p:cNvSpPr>
                <p:nvPr/>
              </p:nvSpPr>
              <p:spPr bwMode="auto">
                <a:xfrm>
                  <a:off x="-110" y="32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8" name="Line 767"/>
                <p:cNvSpPr>
                  <a:spLocks noChangeShapeType="1"/>
                </p:cNvSpPr>
                <p:nvPr/>
              </p:nvSpPr>
              <p:spPr bwMode="auto">
                <a:xfrm>
                  <a:off x="-110" y="32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9" name="Line 768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0" name="Line 769"/>
                <p:cNvSpPr>
                  <a:spLocks noChangeShapeType="1"/>
                </p:cNvSpPr>
                <p:nvPr/>
              </p:nvSpPr>
              <p:spPr bwMode="auto">
                <a:xfrm>
                  <a:off x="-110" y="312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1" name="Line 770"/>
                <p:cNvSpPr>
                  <a:spLocks noChangeShapeType="1"/>
                </p:cNvSpPr>
                <p:nvPr/>
              </p:nvSpPr>
              <p:spPr bwMode="auto">
                <a:xfrm>
                  <a:off x="-110" y="30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2" name="Line 771"/>
                <p:cNvSpPr>
                  <a:spLocks noChangeShapeType="1"/>
                </p:cNvSpPr>
                <p:nvPr/>
              </p:nvSpPr>
              <p:spPr bwMode="auto">
                <a:xfrm>
                  <a:off x="-110" y="30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3" name="Line 772"/>
                <p:cNvSpPr>
                  <a:spLocks noChangeShapeType="1"/>
                </p:cNvSpPr>
                <p:nvPr/>
              </p:nvSpPr>
              <p:spPr bwMode="auto">
                <a:xfrm>
                  <a:off x="-110" y="29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4" name="Line 773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5" name="Line 774"/>
                <p:cNvSpPr>
                  <a:spLocks noChangeShapeType="1"/>
                </p:cNvSpPr>
                <p:nvPr/>
              </p:nvSpPr>
              <p:spPr bwMode="auto">
                <a:xfrm>
                  <a:off x="-110" y="28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6" name="Line 775"/>
                <p:cNvSpPr>
                  <a:spLocks noChangeShapeType="1"/>
                </p:cNvSpPr>
                <p:nvPr/>
              </p:nvSpPr>
              <p:spPr bwMode="auto">
                <a:xfrm>
                  <a:off x="-110" y="28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7" name="Line 776"/>
                <p:cNvSpPr>
                  <a:spLocks noChangeShapeType="1"/>
                </p:cNvSpPr>
                <p:nvPr/>
              </p:nvSpPr>
              <p:spPr bwMode="auto">
                <a:xfrm>
                  <a:off x="-110" y="27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8" name="Line 777"/>
                <p:cNvSpPr>
                  <a:spLocks noChangeShapeType="1"/>
                </p:cNvSpPr>
                <p:nvPr/>
              </p:nvSpPr>
              <p:spPr bwMode="auto">
                <a:xfrm>
                  <a:off x="-110" y="27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59" name="Line 778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0" name="Line 779"/>
                <p:cNvSpPr>
                  <a:spLocks noChangeShapeType="1"/>
                </p:cNvSpPr>
                <p:nvPr/>
              </p:nvSpPr>
              <p:spPr bwMode="auto">
                <a:xfrm>
                  <a:off x="-110" y="26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1" name="Line 780"/>
                <p:cNvSpPr>
                  <a:spLocks noChangeShapeType="1"/>
                </p:cNvSpPr>
                <p:nvPr/>
              </p:nvSpPr>
              <p:spPr bwMode="auto">
                <a:xfrm>
                  <a:off x="-110" y="25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2" name="Line 781"/>
                <p:cNvSpPr>
                  <a:spLocks noChangeShapeType="1"/>
                </p:cNvSpPr>
                <p:nvPr/>
              </p:nvSpPr>
              <p:spPr bwMode="auto">
                <a:xfrm>
                  <a:off x="-110" y="25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3" name="Line 782"/>
                <p:cNvSpPr>
                  <a:spLocks noChangeShapeType="1"/>
                </p:cNvSpPr>
                <p:nvPr/>
              </p:nvSpPr>
              <p:spPr bwMode="auto">
                <a:xfrm>
                  <a:off x="-110" y="24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4" name="Line 783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5" name="Line 784"/>
                <p:cNvSpPr>
                  <a:spLocks noChangeShapeType="1"/>
                </p:cNvSpPr>
                <p:nvPr/>
              </p:nvSpPr>
              <p:spPr bwMode="auto">
                <a:xfrm>
                  <a:off x="-110" y="23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6" name="Line 785"/>
                <p:cNvSpPr>
                  <a:spLocks noChangeShapeType="1"/>
                </p:cNvSpPr>
                <p:nvPr/>
              </p:nvSpPr>
              <p:spPr bwMode="auto">
                <a:xfrm>
                  <a:off x="-110" y="23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7" name="Line 786"/>
                <p:cNvSpPr>
                  <a:spLocks noChangeShapeType="1"/>
                </p:cNvSpPr>
                <p:nvPr/>
              </p:nvSpPr>
              <p:spPr bwMode="auto">
                <a:xfrm>
                  <a:off x="-110" y="22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8" name="Line 787"/>
                <p:cNvSpPr>
                  <a:spLocks noChangeShapeType="1"/>
                </p:cNvSpPr>
                <p:nvPr/>
              </p:nvSpPr>
              <p:spPr bwMode="auto">
                <a:xfrm>
                  <a:off x="-110" y="22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9" name="Line 788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0" name="Line 789"/>
                <p:cNvSpPr>
                  <a:spLocks noChangeShapeType="1"/>
                </p:cNvSpPr>
                <p:nvPr/>
              </p:nvSpPr>
              <p:spPr bwMode="auto">
                <a:xfrm>
                  <a:off x="-110" y="21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1" name="Line 790"/>
                <p:cNvSpPr>
                  <a:spLocks noChangeShapeType="1"/>
                </p:cNvSpPr>
                <p:nvPr/>
              </p:nvSpPr>
              <p:spPr bwMode="auto">
                <a:xfrm>
                  <a:off x="-110" y="20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2" name="Line 791"/>
                <p:cNvSpPr>
                  <a:spLocks noChangeShapeType="1"/>
                </p:cNvSpPr>
                <p:nvPr/>
              </p:nvSpPr>
              <p:spPr bwMode="auto">
                <a:xfrm>
                  <a:off x="-110" y="20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3" name="Line 792"/>
                <p:cNvSpPr>
                  <a:spLocks noChangeShapeType="1"/>
                </p:cNvSpPr>
                <p:nvPr/>
              </p:nvSpPr>
              <p:spPr bwMode="auto">
                <a:xfrm>
                  <a:off x="-110" y="19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4" name="Line 793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5" name="Line 794"/>
                <p:cNvSpPr>
                  <a:spLocks noChangeShapeType="1"/>
                </p:cNvSpPr>
                <p:nvPr/>
              </p:nvSpPr>
              <p:spPr bwMode="auto">
                <a:xfrm>
                  <a:off x="-110" y="18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6" name="Line 795"/>
                <p:cNvSpPr>
                  <a:spLocks noChangeShapeType="1"/>
                </p:cNvSpPr>
                <p:nvPr/>
              </p:nvSpPr>
              <p:spPr bwMode="auto">
                <a:xfrm>
                  <a:off x="-110" y="18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7" name="Line 796"/>
                <p:cNvSpPr>
                  <a:spLocks noChangeShapeType="1"/>
                </p:cNvSpPr>
                <p:nvPr/>
              </p:nvSpPr>
              <p:spPr bwMode="auto">
                <a:xfrm>
                  <a:off x="-110" y="17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8" name="Line 797"/>
                <p:cNvSpPr>
                  <a:spLocks noChangeShapeType="1"/>
                </p:cNvSpPr>
                <p:nvPr/>
              </p:nvSpPr>
              <p:spPr bwMode="auto">
                <a:xfrm>
                  <a:off x="-110" y="17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9" name="Line 798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0" name="Line 799"/>
                <p:cNvSpPr>
                  <a:spLocks noChangeShapeType="1"/>
                </p:cNvSpPr>
                <p:nvPr/>
              </p:nvSpPr>
              <p:spPr bwMode="auto">
                <a:xfrm>
                  <a:off x="-110" y="16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1" name="Line 800"/>
                <p:cNvSpPr>
                  <a:spLocks noChangeShapeType="1"/>
                </p:cNvSpPr>
                <p:nvPr/>
              </p:nvSpPr>
              <p:spPr bwMode="auto">
                <a:xfrm>
                  <a:off x="-110" y="15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2" name="Line 801"/>
                <p:cNvSpPr>
                  <a:spLocks noChangeShapeType="1"/>
                </p:cNvSpPr>
                <p:nvPr/>
              </p:nvSpPr>
              <p:spPr bwMode="auto">
                <a:xfrm>
                  <a:off x="-110" y="15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3" name="Line 802"/>
                <p:cNvSpPr>
                  <a:spLocks noChangeShapeType="1"/>
                </p:cNvSpPr>
                <p:nvPr/>
              </p:nvSpPr>
              <p:spPr bwMode="auto">
                <a:xfrm>
                  <a:off x="-110" y="14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4" name="Line 803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5" name="Line 804"/>
                <p:cNvSpPr>
                  <a:spLocks noChangeShapeType="1"/>
                </p:cNvSpPr>
                <p:nvPr/>
              </p:nvSpPr>
              <p:spPr bwMode="auto">
                <a:xfrm>
                  <a:off x="-110" y="13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6" name="Line 805"/>
                <p:cNvSpPr>
                  <a:spLocks noChangeShapeType="1"/>
                </p:cNvSpPr>
                <p:nvPr/>
              </p:nvSpPr>
              <p:spPr bwMode="auto">
                <a:xfrm>
                  <a:off x="-110" y="13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7" name="Line 806"/>
                <p:cNvSpPr>
                  <a:spLocks noChangeShapeType="1"/>
                </p:cNvSpPr>
                <p:nvPr/>
              </p:nvSpPr>
              <p:spPr bwMode="auto">
                <a:xfrm>
                  <a:off x="-110" y="12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8" name="Line 807"/>
                <p:cNvSpPr>
                  <a:spLocks noChangeShapeType="1"/>
                </p:cNvSpPr>
                <p:nvPr/>
              </p:nvSpPr>
              <p:spPr bwMode="auto">
                <a:xfrm>
                  <a:off x="-110" y="12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9" name="Line 808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0" name="Line 809"/>
                <p:cNvSpPr>
                  <a:spLocks noChangeShapeType="1"/>
                </p:cNvSpPr>
                <p:nvPr/>
              </p:nvSpPr>
              <p:spPr bwMode="auto">
                <a:xfrm>
                  <a:off x="-110" y="11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1" name="Line 810"/>
                <p:cNvSpPr>
                  <a:spLocks noChangeShapeType="1"/>
                </p:cNvSpPr>
                <p:nvPr/>
              </p:nvSpPr>
              <p:spPr bwMode="auto">
                <a:xfrm>
                  <a:off x="-110" y="10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2" name="Line 811"/>
                <p:cNvSpPr>
                  <a:spLocks noChangeShapeType="1"/>
                </p:cNvSpPr>
                <p:nvPr/>
              </p:nvSpPr>
              <p:spPr bwMode="auto">
                <a:xfrm>
                  <a:off x="-110" y="10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3" name="Line 812"/>
                <p:cNvSpPr>
                  <a:spLocks noChangeShapeType="1"/>
                </p:cNvSpPr>
                <p:nvPr/>
              </p:nvSpPr>
              <p:spPr bwMode="auto">
                <a:xfrm>
                  <a:off x="-110" y="9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4" name="Line 813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5" name="Line 814"/>
                <p:cNvSpPr>
                  <a:spLocks noChangeShapeType="1"/>
                </p:cNvSpPr>
                <p:nvPr/>
              </p:nvSpPr>
              <p:spPr bwMode="auto">
                <a:xfrm>
                  <a:off x="-110" y="8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6" name="Line 815"/>
                <p:cNvSpPr>
                  <a:spLocks noChangeShapeType="1"/>
                </p:cNvSpPr>
                <p:nvPr/>
              </p:nvSpPr>
              <p:spPr bwMode="auto">
                <a:xfrm>
                  <a:off x="-110" y="8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7" name="Line 816"/>
                <p:cNvSpPr>
                  <a:spLocks noChangeShapeType="1"/>
                </p:cNvSpPr>
                <p:nvPr/>
              </p:nvSpPr>
              <p:spPr bwMode="auto">
                <a:xfrm>
                  <a:off x="-110" y="7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8" name="Line 817"/>
                <p:cNvSpPr>
                  <a:spLocks noChangeShapeType="1"/>
                </p:cNvSpPr>
                <p:nvPr/>
              </p:nvSpPr>
              <p:spPr bwMode="auto">
                <a:xfrm>
                  <a:off x="-110" y="73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99" name="Line 81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0" name="Line 819"/>
                <p:cNvSpPr>
                  <a:spLocks noChangeShapeType="1"/>
                </p:cNvSpPr>
                <p:nvPr/>
              </p:nvSpPr>
              <p:spPr bwMode="auto">
                <a:xfrm flipV="1">
                  <a:off x="-110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1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2" name="Line 821"/>
                <p:cNvSpPr>
                  <a:spLocks noChangeShapeType="1"/>
                </p:cNvSpPr>
                <p:nvPr/>
              </p:nvSpPr>
              <p:spPr bwMode="auto">
                <a:xfrm flipV="1">
                  <a:off x="388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3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4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88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5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6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38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7" name="Line 826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8" name="Line 827"/>
                <p:cNvSpPr>
                  <a:spLocks noChangeShapeType="1"/>
                </p:cNvSpPr>
                <p:nvPr/>
              </p:nvSpPr>
              <p:spPr bwMode="auto">
                <a:xfrm flipV="1">
                  <a:off x="1882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09" name="Line 828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0" name="Line 829"/>
                <p:cNvSpPr>
                  <a:spLocks noChangeShapeType="1"/>
                </p:cNvSpPr>
                <p:nvPr/>
              </p:nvSpPr>
              <p:spPr bwMode="auto">
                <a:xfrm flipV="1">
                  <a:off x="237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1" name="Line 830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2" name="Line 831"/>
                <p:cNvSpPr>
                  <a:spLocks noChangeShapeType="1"/>
                </p:cNvSpPr>
                <p:nvPr/>
              </p:nvSpPr>
              <p:spPr bwMode="auto">
                <a:xfrm flipV="1">
                  <a:off x="3375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3" name="Line 832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4" name="Line 833"/>
                <p:cNvSpPr>
                  <a:spLocks noChangeShapeType="1"/>
                </p:cNvSpPr>
                <p:nvPr/>
              </p:nvSpPr>
              <p:spPr bwMode="auto">
                <a:xfrm flipV="1">
                  <a:off x="3873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5" name="Line 834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6" name="Line 835"/>
                <p:cNvSpPr>
                  <a:spLocks noChangeShapeType="1"/>
                </p:cNvSpPr>
                <p:nvPr/>
              </p:nvSpPr>
              <p:spPr bwMode="auto">
                <a:xfrm flipV="1">
                  <a:off x="4371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7" name="Line 836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8" name="Line 837"/>
                <p:cNvSpPr>
                  <a:spLocks noChangeShapeType="1"/>
                </p:cNvSpPr>
                <p:nvPr/>
              </p:nvSpPr>
              <p:spPr bwMode="auto">
                <a:xfrm flipV="1">
                  <a:off x="486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19" name="Line 838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0" name="Line 839"/>
                <p:cNvSpPr>
                  <a:spLocks noChangeShapeType="1"/>
                </p:cNvSpPr>
                <p:nvPr/>
              </p:nvSpPr>
              <p:spPr bwMode="auto">
                <a:xfrm flipV="1">
                  <a:off x="536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1" name="Line 840"/>
                <p:cNvSpPr>
                  <a:spLocks noChangeShapeType="1"/>
                </p:cNvSpPr>
                <p:nvPr/>
              </p:nvSpPr>
              <p:spPr bwMode="auto">
                <a:xfrm flipV="1">
                  <a:off x="58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2" name="Line 841"/>
                <p:cNvSpPr>
                  <a:spLocks noChangeShapeType="1"/>
                </p:cNvSpPr>
                <p:nvPr/>
              </p:nvSpPr>
              <p:spPr bwMode="auto">
                <a:xfrm flipV="1">
                  <a:off x="586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3" name="Line 842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4" name="Line 843"/>
                <p:cNvSpPr>
                  <a:spLocks noChangeShapeType="1"/>
                </p:cNvSpPr>
                <p:nvPr/>
              </p:nvSpPr>
              <p:spPr bwMode="auto">
                <a:xfrm>
                  <a:off x="2857" y="367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5" name="Line 844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6" name="Line 845"/>
                <p:cNvSpPr>
                  <a:spLocks noChangeShapeType="1"/>
                </p:cNvSpPr>
                <p:nvPr/>
              </p:nvSpPr>
              <p:spPr bwMode="auto">
                <a:xfrm>
                  <a:off x="2857" y="342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7" name="Line 846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8" name="Line 847"/>
                <p:cNvSpPr>
                  <a:spLocks noChangeShapeType="1"/>
                </p:cNvSpPr>
                <p:nvPr/>
              </p:nvSpPr>
              <p:spPr bwMode="auto">
                <a:xfrm>
                  <a:off x="2857" y="317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29" name="Line 848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0" name="Line 849"/>
                <p:cNvSpPr>
                  <a:spLocks noChangeShapeType="1"/>
                </p:cNvSpPr>
                <p:nvPr/>
              </p:nvSpPr>
              <p:spPr bwMode="auto">
                <a:xfrm>
                  <a:off x="2857" y="2926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1" name="Line 850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2" name="Line 851"/>
                <p:cNvSpPr>
                  <a:spLocks noChangeShapeType="1"/>
                </p:cNvSpPr>
                <p:nvPr/>
              </p:nvSpPr>
              <p:spPr bwMode="auto">
                <a:xfrm>
                  <a:off x="2857" y="2677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3" name="Line 852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4" name="Line 853"/>
                <p:cNvSpPr>
                  <a:spLocks noChangeShapeType="1"/>
                </p:cNvSpPr>
                <p:nvPr/>
              </p:nvSpPr>
              <p:spPr bwMode="auto">
                <a:xfrm>
                  <a:off x="2857" y="2428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5" name="Line 854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6" name="Line 855"/>
                <p:cNvSpPr>
                  <a:spLocks noChangeShapeType="1"/>
                </p:cNvSpPr>
                <p:nvPr/>
              </p:nvSpPr>
              <p:spPr bwMode="auto">
                <a:xfrm>
                  <a:off x="2857" y="1930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7" name="Line 856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8" name="Line 857"/>
                <p:cNvSpPr>
                  <a:spLocks noChangeShapeType="1"/>
                </p:cNvSpPr>
                <p:nvPr/>
              </p:nvSpPr>
              <p:spPr bwMode="auto">
                <a:xfrm>
                  <a:off x="2857" y="1681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39" name="Line 858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0" name="Line 859"/>
                <p:cNvSpPr>
                  <a:spLocks noChangeShapeType="1"/>
                </p:cNvSpPr>
                <p:nvPr/>
              </p:nvSpPr>
              <p:spPr bwMode="auto">
                <a:xfrm>
                  <a:off x="2857" y="1432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1" name="Line 860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2" name="Line 861"/>
                <p:cNvSpPr>
                  <a:spLocks noChangeShapeType="1"/>
                </p:cNvSpPr>
                <p:nvPr/>
              </p:nvSpPr>
              <p:spPr bwMode="auto">
                <a:xfrm>
                  <a:off x="2857" y="118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3" name="Line 862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4" name="Line 863"/>
                <p:cNvSpPr>
                  <a:spLocks noChangeShapeType="1"/>
                </p:cNvSpPr>
                <p:nvPr/>
              </p:nvSpPr>
              <p:spPr bwMode="auto">
                <a:xfrm>
                  <a:off x="2857" y="93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5" name="Line 864"/>
                <p:cNvSpPr>
                  <a:spLocks noChangeShapeType="1"/>
                </p:cNvSpPr>
                <p:nvPr/>
              </p:nvSpPr>
              <p:spPr bwMode="auto">
                <a:xfrm>
                  <a:off x="-110" y="68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6" name="Line 865"/>
                <p:cNvSpPr>
                  <a:spLocks noChangeShapeType="1"/>
                </p:cNvSpPr>
                <p:nvPr/>
              </p:nvSpPr>
              <p:spPr bwMode="auto">
                <a:xfrm>
                  <a:off x="2857" y="68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7" name="Line 866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8" name="Freeform 867"/>
                <p:cNvSpPr>
                  <a:spLocks/>
                </p:cNvSpPr>
                <p:nvPr/>
              </p:nvSpPr>
              <p:spPr bwMode="auto">
                <a:xfrm>
                  <a:off x="5864" y="2161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0 w 36"/>
                    <a:gd name="T3" fmla="*/ 0 h 36"/>
                    <a:gd name="T4" fmla="*/ 36 w 36"/>
                    <a:gd name="T5" fmla="*/ 18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0" y="0"/>
                      </a:lnTo>
                      <a:lnTo>
                        <a:pt x="36" y="1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49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50" name="Freeform 869"/>
                <p:cNvSpPr>
                  <a:spLocks/>
                </p:cNvSpPr>
                <p:nvPr/>
              </p:nvSpPr>
              <p:spPr bwMode="auto">
                <a:xfrm>
                  <a:off x="2859" y="649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36 w 36"/>
                    <a:gd name="T3" fmla="*/ 36 h 36"/>
                    <a:gd name="T4" fmla="*/ 18 w 36"/>
                    <a:gd name="T5" fmla="*/ 0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36" y="36"/>
                      </a:lnTo>
                      <a:lnTo>
                        <a:pt x="18" y="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51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-110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52" name="Rectangle 872"/>
                <p:cNvSpPr>
                  <a:spLocks noChangeArrowheads="1"/>
                </p:cNvSpPr>
                <p:nvPr/>
              </p:nvSpPr>
              <p:spPr bwMode="auto">
                <a:xfrm>
                  <a:off x="-173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53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388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54" name="Rectangle 874"/>
                <p:cNvSpPr>
                  <a:spLocks noChangeArrowheads="1"/>
                </p:cNvSpPr>
                <p:nvPr/>
              </p:nvSpPr>
              <p:spPr bwMode="auto">
                <a:xfrm>
                  <a:off x="326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55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88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56" name="Rectangle 876"/>
                <p:cNvSpPr>
                  <a:spLocks noChangeArrowheads="1"/>
                </p:cNvSpPr>
                <p:nvPr/>
              </p:nvSpPr>
              <p:spPr bwMode="auto">
                <a:xfrm>
                  <a:off x="824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57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38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58" name="Rectangle 878"/>
                <p:cNvSpPr>
                  <a:spLocks noChangeArrowheads="1"/>
                </p:cNvSpPr>
                <p:nvPr/>
              </p:nvSpPr>
              <p:spPr bwMode="auto">
                <a:xfrm>
                  <a:off x="1322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59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1882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60" name="Rectangle 880"/>
                <p:cNvSpPr>
                  <a:spLocks noChangeArrowheads="1"/>
                </p:cNvSpPr>
                <p:nvPr/>
              </p:nvSpPr>
              <p:spPr bwMode="auto">
                <a:xfrm>
                  <a:off x="1820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61" name="Line 881"/>
                <p:cNvSpPr>
                  <a:spLocks noChangeShapeType="1"/>
                </p:cNvSpPr>
                <p:nvPr/>
              </p:nvSpPr>
              <p:spPr bwMode="auto">
                <a:xfrm flipV="1">
                  <a:off x="237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62" name="Rectangle 882"/>
                <p:cNvSpPr>
                  <a:spLocks noChangeArrowheads="1"/>
                </p:cNvSpPr>
                <p:nvPr/>
              </p:nvSpPr>
              <p:spPr bwMode="auto">
                <a:xfrm>
                  <a:off x="2319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63" name="Line 883"/>
                <p:cNvSpPr>
                  <a:spLocks noChangeShapeType="1"/>
                </p:cNvSpPr>
                <p:nvPr/>
              </p:nvSpPr>
              <p:spPr bwMode="auto">
                <a:xfrm flipV="1">
                  <a:off x="3375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64" name="Rectangle 884"/>
                <p:cNvSpPr>
                  <a:spLocks noChangeArrowheads="1"/>
                </p:cNvSpPr>
                <p:nvPr/>
              </p:nvSpPr>
              <p:spPr bwMode="auto">
                <a:xfrm>
                  <a:off x="3338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65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3873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66" name="Rectangle 886"/>
                <p:cNvSpPr>
                  <a:spLocks noChangeArrowheads="1"/>
                </p:cNvSpPr>
                <p:nvPr/>
              </p:nvSpPr>
              <p:spPr bwMode="auto">
                <a:xfrm>
                  <a:off x="3836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67" name="Line 887"/>
                <p:cNvSpPr>
                  <a:spLocks noChangeShapeType="1"/>
                </p:cNvSpPr>
                <p:nvPr/>
              </p:nvSpPr>
              <p:spPr bwMode="auto">
                <a:xfrm flipV="1">
                  <a:off x="4371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68" name="Rectangle 888"/>
                <p:cNvSpPr>
                  <a:spLocks noChangeArrowheads="1"/>
                </p:cNvSpPr>
                <p:nvPr/>
              </p:nvSpPr>
              <p:spPr bwMode="auto">
                <a:xfrm>
                  <a:off x="4335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69" name="Line 889"/>
                <p:cNvSpPr>
                  <a:spLocks noChangeShapeType="1"/>
                </p:cNvSpPr>
                <p:nvPr/>
              </p:nvSpPr>
              <p:spPr bwMode="auto">
                <a:xfrm flipV="1">
                  <a:off x="486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70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33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71" name="Line 891"/>
                <p:cNvSpPr>
                  <a:spLocks noChangeShapeType="1"/>
                </p:cNvSpPr>
                <p:nvPr/>
              </p:nvSpPr>
              <p:spPr bwMode="auto">
                <a:xfrm flipV="1">
                  <a:off x="536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72" name="Rectangle 892"/>
                <p:cNvSpPr>
                  <a:spLocks noChangeArrowheads="1"/>
                </p:cNvSpPr>
                <p:nvPr/>
              </p:nvSpPr>
              <p:spPr bwMode="auto">
                <a:xfrm>
                  <a:off x="5331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73" name="Line 893"/>
                <p:cNvSpPr>
                  <a:spLocks noChangeShapeType="1"/>
                </p:cNvSpPr>
                <p:nvPr/>
              </p:nvSpPr>
              <p:spPr bwMode="auto">
                <a:xfrm flipV="1">
                  <a:off x="586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74" name="Rectangle 894"/>
                <p:cNvSpPr>
                  <a:spLocks noChangeArrowheads="1"/>
                </p:cNvSpPr>
                <p:nvPr/>
              </p:nvSpPr>
              <p:spPr bwMode="auto">
                <a:xfrm>
                  <a:off x="5829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6875" name="Line 895"/>
                <p:cNvSpPr>
                  <a:spLocks noChangeShapeType="1"/>
                </p:cNvSpPr>
                <p:nvPr/>
              </p:nvSpPr>
              <p:spPr bwMode="auto">
                <a:xfrm>
                  <a:off x="2848" y="367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76" name="Rectangle 896"/>
                <p:cNvSpPr>
                  <a:spLocks noChangeArrowheads="1"/>
                </p:cNvSpPr>
                <p:nvPr/>
              </p:nvSpPr>
              <p:spPr bwMode="auto">
                <a:xfrm>
                  <a:off x="2700" y="3639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26654" name="Line 898"/>
              <p:cNvSpPr>
                <a:spLocks noChangeShapeType="1"/>
              </p:cNvSpPr>
              <p:nvPr/>
            </p:nvSpPr>
            <p:spPr bwMode="auto">
              <a:xfrm>
                <a:off x="2848" y="342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5" name="Rectangle 899"/>
              <p:cNvSpPr>
                <a:spLocks noChangeArrowheads="1"/>
              </p:cNvSpPr>
              <p:nvPr/>
            </p:nvSpPr>
            <p:spPr bwMode="auto">
              <a:xfrm>
                <a:off x="2700" y="3390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56" name="Line 900"/>
              <p:cNvSpPr>
                <a:spLocks noChangeShapeType="1"/>
              </p:cNvSpPr>
              <p:nvPr/>
            </p:nvSpPr>
            <p:spPr bwMode="auto">
              <a:xfrm>
                <a:off x="2848" y="317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7" name="Rectangle 901"/>
              <p:cNvSpPr>
                <a:spLocks noChangeArrowheads="1"/>
              </p:cNvSpPr>
              <p:nvPr/>
            </p:nvSpPr>
            <p:spPr bwMode="auto">
              <a:xfrm>
                <a:off x="2700" y="3141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58" name="Line 902"/>
              <p:cNvSpPr>
                <a:spLocks noChangeShapeType="1"/>
              </p:cNvSpPr>
              <p:nvPr/>
            </p:nvSpPr>
            <p:spPr bwMode="auto">
              <a:xfrm>
                <a:off x="2848" y="2926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9" name="Rectangle 903"/>
              <p:cNvSpPr>
                <a:spLocks noChangeArrowheads="1"/>
              </p:cNvSpPr>
              <p:nvPr/>
            </p:nvSpPr>
            <p:spPr bwMode="auto">
              <a:xfrm>
                <a:off x="2700" y="2892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60" name="Line 904"/>
              <p:cNvSpPr>
                <a:spLocks noChangeShapeType="1"/>
              </p:cNvSpPr>
              <p:nvPr/>
            </p:nvSpPr>
            <p:spPr bwMode="auto">
              <a:xfrm>
                <a:off x="2848" y="2677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1" name="Rectangle 905"/>
              <p:cNvSpPr>
                <a:spLocks noChangeArrowheads="1"/>
              </p:cNvSpPr>
              <p:nvPr/>
            </p:nvSpPr>
            <p:spPr bwMode="auto">
              <a:xfrm>
                <a:off x="2700" y="2643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62" name="Line 906"/>
              <p:cNvSpPr>
                <a:spLocks noChangeShapeType="1"/>
              </p:cNvSpPr>
              <p:nvPr/>
            </p:nvSpPr>
            <p:spPr bwMode="auto">
              <a:xfrm>
                <a:off x="2848" y="2428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3" name="Rectangle 907"/>
              <p:cNvSpPr>
                <a:spLocks noChangeArrowheads="1"/>
              </p:cNvSpPr>
              <p:nvPr/>
            </p:nvSpPr>
            <p:spPr bwMode="auto">
              <a:xfrm>
                <a:off x="2700" y="2395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64" name="Line 908"/>
              <p:cNvSpPr>
                <a:spLocks noChangeShapeType="1"/>
              </p:cNvSpPr>
              <p:nvPr/>
            </p:nvSpPr>
            <p:spPr bwMode="auto">
              <a:xfrm>
                <a:off x="2848" y="1930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5" name="Rectangle 909"/>
              <p:cNvSpPr>
                <a:spLocks noChangeArrowheads="1"/>
              </p:cNvSpPr>
              <p:nvPr/>
            </p:nvSpPr>
            <p:spPr bwMode="auto">
              <a:xfrm>
                <a:off x="2745" y="1897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66" name="Line 910"/>
              <p:cNvSpPr>
                <a:spLocks noChangeShapeType="1"/>
              </p:cNvSpPr>
              <p:nvPr/>
            </p:nvSpPr>
            <p:spPr bwMode="auto">
              <a:xfrm>
                <a:off x="2848" y="1681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7" name="Rectangle 911"/>
              <p:cNvSpPr>
                <a:spLocks noChangeArrowheads="1"/>
              </p:cNvSpPr>
              <p:nvPr/>
            </p:nvSpPr>
            <p:spPr bwMode="auto">
              <a:xfrm>
                <a:off x="2745" y="1648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68" name="Line 912"/>
              <p:cNvSpPr>
                <a:spLocks noChangeShapeType="1"/>
              </p:cNvSpPr>
              <p:nvPr/>
            </p:nvSpPr>
            <p:spPr bwMode="auto">
              <a:xfrm>
                <a:off x="2848" y="1432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9" name="Rectangle 913"/>
              <p:cNvSpPr>
                <a:spLocks noChangeArrowheads="1"/>
              </p:cNvSpPr>
              <p:nvPr/>
            </p:nvSpPr>
            <p:spPr bwMode="auto">
              <a:xfrm>
                <a:off x="2745" y="1399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70" name="Line 914"/>
              <p:cNvSpPr>
                <a:spLocks noChangeShapeType="1"/>
              </p:cNvSpPr>
              <p:nvPr/>
            </p:nvSpPr>
            <p:spPr bwMode="auto">
              <a:xfrm>
                <a:off x="2848" y="118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71" name="Rectangle 915"/>
              <p:cNvSpPr>
                <a:spLocks noChangeArrowheads="1"/>
              </p:cNvSpPr>
              <p:nvPr/>
            </p:nvSpPr>
            <p:spPr bwMode="auto">
              <a:xfrm>
                <a:off x="2745" y="1150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72" name="Line 916"/>
              <p:cNvSpPr>
                <a:spLocks noChangeShapeType="1"/>
              </p:cNvSpPr>
              <p:nvPr/>
            </p:nvSpPr>
            <p:spPr bwMode="auto">
              <a:xfrm>
                <a:off x="2848" y="93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73" name="Rectangle 917"/>
              <p:cNvSpPr>
                <a:spLocks noChangeArrowheads="1"/>
              </p:cNvSpPr>
              <p:nvPr/>
            </p:nvSpPr>
            <p:spPr bwMode="auto">
              <a:xfrm>
                <a:off x="2745" y="901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74" name="Line 918"/>
              <p:cNvSpPr>
                <a:spLocks noChangeShapeType="1"/>
              </p:cNvSpPr>
              <p:nvPr/>
            </p:nvSpPr>
            <p:spPr bwMode="auto">
              <a:xfrm>
                <a:off x="2848" y="68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75" name="Rectangle 919"/>
              <p:cNvSpPr>
                <a:spLocks noChangeArrowheads="1"/>
              </p:cNvSpPr>
              <p:nvPr/>
            </p:nvSpPr>
            <p:spPr bwMode="auto">
              <a:xfrm>
                <a:off x="2745" y="653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76" name="Rectangle 920"/>
              <p:cNvSpPr>
                <a:spLocks noChangeArrowheads="1"/>
              </p:cNvSpPr>
              <p:nvPr/>
            </p:nvSpPr>
            <p:spPr bwMode="auto">
              <a:xfrm>
                <a:off x="5795" y="2047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x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6677" name="Rectangle 921"/>
              <p:cNvSpPr>
                <a:spLocks noChangeArrowheads="1"/>
              </p:cNvSpPr>
              <p:nvPr/>
            </p:nvSpPr>
            <p:spPr bwMode="auto">
              <a:xfrm>
                <a:off x="2936" y="653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y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26635" name="Freeform 922"/>
            <p:cNvSpPr>
              <a:spLocks/>
            </p:cNvSpPr>
            <p:nvPr/>
          </p:nvSpPr>
          <p:spPr bwMode="auto">
            <a:xfrm>
              <a:off x="2878754" y="1475860"/>
              <a:ext cx="3482493" cy="4043116"/>
            </a:xfrm>
            <a:custGeom>
              <a:avLst/>
              <a:gdLst>
                <a:gd name="T0" fmla="*/ 37 w 2524"/>
                <a:gd name="T1" fmla="*/ 2787 h 3063"/>
                <a:gd name="T2" fmla="*/ 82 w 2524"/>
                <a:gd name="T3" fmla="*/ 2483 h 3063"/>
                <a:gd name="T4" fmla="*/ 126 w 2524"/>
                <a:gd name="T5" fmla="*/ 2208 h 3063"/>
                <a:gd name="T6" fmla="*/ 171 w 2524"/>
                <a:gd name="T7" fmla="*/ 1961 h 3063"/>
                <a:gd name="T8" fmla="*/ 216 w 2524"/>
                <a:gd name="T9" fmla="*/ 1740 h 3063"/>
                <a:gd name="T10" fmla="*/ 261 w 2524"/>
                <a:gd name="T11" fmla="*/ 1545 h 3063"/>
                <a:gd name="T12" fmla="*/ 306 w 2524"/>
                <a:gd name="T13" fmla="*/ 1374 h 3063"/>
                <a:gd name="T14" fmla="*/ 351 w 2524"/>
                <a:gd name="T15" fmla="*/ 1227 h 3063"/>
                <a:gd name="T16" fmla="*/ 395 w 2524"/>
                <a:gd name="T17" fmla="*/ 1101 h 3063"/>
                <a:gd name="T18" fmla="*/ 440 w 2524"/>
                <a:gd name="T19" fmla="*/ 997 h 3063"/>
                <a:gd name="T20" fmla="*/ 485 w 2524"/>
                <a:gd name="T21" fmla="*/ 912 h 3063"/>
                <a:gd name="T22" fmla="*/ 530 w 2524"/>
                <a:gd name="T23" fmla="*/ 847 h 3063"/>
                <a:gd name="T24" fmla="*/ 574 w 2524"/>
                <a:gd name="T25" fmla="*/ 799 h 3063"/>
                <a:gd name="T26" fmla="*/ 619 w 2524"/>
                <a:gd name="T27" fmla="*/ 768 h 3063"/>
                <a:gd name="T28" fmla="*/ 664 w 2524"/>
                <a:gd name="T29" fmla="*/ 753 h 3063"/>
                <a:gd name="T30" fmla="*/ 709 w 2524"/>
                <a:gd name="T31" fmla="*/ 753 h 3063"/>
                <a:gd name="T32" fmla="*/ 754 w 2524"/>
                <a:gd name="T33" fmla="*/ 765 h 3063"/>
                <a:gd name="T34" fmla="*/ 798 w 2524"/>
                <a:gd name="T35" fmla="*/ 791 h 3063"/>
                <a:gd name="T36" fmla="*/ 843 w 2524"/>
                <a:gd name="T37" fmla="*/ 827 h 3063"/>
                <a:gd name="T38" fmla="*/ 888 w 2524"/>
                <a:gd name="T39" fmla="*/ 874 h 3063"/>
                <a:gd name="T40" fmla="*/ 933 w 2524"/>
                <a:gd name="T41" fmla="*/ 930 h 3063"/>
                <a:gd name="T42" fmla="*/ 978 w 2524"/>
                <a:gd name="T43" fmla="*/ 994 h 3063"/>
                <a:gd name="T44" fmla="*/ 1023 w 2524"/>
                <a:gd name="T45" fmla="*/ 1065 h 3063"/>
                <a:gd name="T46" fmla="*/ 1068 w 2524"/>
                <a:gd name="T47" fmla="*/ 1141 h 3063"/>
                <a:gd name="T48" fmla="*/ 1112 w 2524"/>
                <a:gd name="T49" fmla="*/ 1223 h 3063"/>
                <a:gd name="T50" fmla="*/ 1157 w 2524"/>
                <a:gd name="T51" fmla="*/ 1308 h 3063"/>
                <a:gd name="T52" fmla="*/ 1202 w 2524"/>
                <a:gd name="T53" fmla="*/ 1395 h 3063"/>
                <a:gd name="T54" fmla="*/ 1246 w 2524"/>
                <a:gd name="T55" fmla="*/ 1485 h 3063"/>
                <a:gd name="T56" fmla="*/ 1291 w 2524"/>
                <a:gd name="T57" fmla="*/ 1574 h 3063"/>
                <a:gd name="T58" fmla="*/ 1336 w 2524"/>
                <a:gd name="T59" fmla="*/ 1663 h 3063"/>
                <a:gd name="T60" fmla="*/ 1381 w 2524"/>
                <a:gd name="T61" fmla="*/ 1750 h 3063"/>
                <a:gd name="T62" fmla="*/ 1426 w 2524"/>
                <a:gd name="T63" fmla="*/ 1835 h 3063"/>
                <a:gd name="T64" fmla="*/ 1471 w 2524"/>
                <a:gd name="T65" fmla="*/ 1915 h 3063"/>
                <a:gd name="T66" fmla="*/ 1515 w 2524"/>
                <a:gd name="T67" fmla="*/ 1990 h 3063"/>
                <a:gd name="T68" fmla="*/ 1560 w 2524"/>
                <a:gd name="T69" fmla="*/ 2059 h 3063"/>
                <a:gd name="T70" fmla="*/ 1605 w 2524"/>
                <a:gd name="T71" fmla="*/ 2121 h 3063"/>
                <a:gd name="T72" fmla="*/ 1650 w 2524"/>
                <a:gd name="T73" fmla="*/ 2175 h 3063"/>
                <a:gd name="T74" fmla="*/ 1695 w 2524"/>
                <a:gd name="T75" fmla="*/ 2219 h 3063"/>
                <a:gd name="T76" fmla="*/ 1740 w 2524"/>
                <a:gd name="T77" fmla="*/ 2253 h 3063"/>
                <a:gd name="T78" fmla="*/ 1784 w 2524"/>
                <a:gd name="T79" fmla="*/ 2275 h 3063"/>
                <a:gd name="T80" fmla="*/ 1829 w 2524"/>
                <a:gd name="T81" fmla="*/ 2285 h 3063"/>
                <a:gd name="T82" fmla="*/ 1874 w 2524"/>
                <a:gd name="T83" fmla="*/ 2280 h 3063"/>
                <a:gd name="T84" fmla="*/ 1918 w 2524"/>
                <a:gd name="T85" fmla="*/ 2261 h 3063"/>
                <a:gd name="T86" fmla="*/ 1963 w 2524"/>
                <a:gd name="T87" fmla="*/ 2226 h 3063"/>
                <a:gd name="T88" fmla="*/ 2008 w 2524"/>
                <a:gd name="T89" fmla="*/ 2174 h 3063"/>
                <a:gd name="T90" fmla="*/ 2053 w 2524"/>
                <a:gd name="T91" fmla="*/ 2104 h 3063"/>
                <a:gd name="T92" fmla="*/ 2098 w 2524"/>
                <a:gd name="T93" fmla="*/ 2015 h 3063"/>
                <a:gd name="T94" fmla="*/ 2143 w 2524"/>
                <a:gd name="T95" fmla="*/ 1905 h 3063"/>
                <a:gd name="T96" fmla="*/ 2187 w 2524"/>
                <a:gd name="T97" fmla="*/ 1774 h 3063"/>
                <a:gd name="T98" fmla="*/ 2232 w 2524"/>
                <a:gd name="T99" fmla="*/ 1620 h 3063"/>
                <a:gd name="T100" fmla="*/ 2277 w 2524"/>
                <a:gd name="T101" fmla="*/ 1443 h 3063"/>
                <a:gd name="T102" fmla="*/ 2322 w 2524"/>
                <a:gd name="T103" fmla="*/ 1242 h 3063"/>
                <a:gd name="T104" fmla="*/ 2367 w 2524"/>
                <a:gd name="T105" fmla="*/ 1014 h 3063"/>
                <a:gd name="T106" fmla="*/ 2412 w 2524"/>
                <a:gd name="T107" fmla="*/ 760 h 3063"/>
                <a:gd name="T108" fmla="*/ 2456 w 2524"/>
                <a:gd name="T109" fmla="*/ 478 h 3063"/>
                <a:gd name="T110" fmla="*/ 2501 w 2524"/>
                <a:gd name="T111" fmla="*/ 167 h 306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524"/>
                <a:gd name="T169" fmla="*/ 0 h 3063"/>
                <a:gd name="T170" fmla="*/ 2524 w 2524"/>
                <a:gd name="T171" fmla="*/ 3063 h 306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524" h="3063">
                  <a:moveTo>
                    <a:pt x="0" y="3063"/>
                  </a:moveTo>
                  <a:lnTo>
                    <a:pt x="7" y="3006"/>
                  </a:lnTo>
                  <a:lnTo>
                    <a:pt x="15" y="2950"/>
                  </a:lnTo>
                  <a:lnTo>
                    <a:pt x="22" y="2895"/>
                  </a:lnTo>
                  <a:lnTo>
                    <a:pt x="30" y="2841"/>
                  </a:lnTo>
                  <a:lnTo>
                    <a:pt x="37" y="2787"/>
                  </a:lnTo>
                  <a:lnTo>
                    <a:pt x="44" y="2735"/>
                  </a:lnTo>
                  <a:lnTo>
                    <a:pt x="52" y="2682"/>
                  </a:lnTo>
                  <a:lnTo>
                    <a:pt x="59" y="2631"/>
                  </a:lnTo>
                  <a:lnTo>
                    <a:pt x="67" y="2582"/>
                  </a:lnTo>
                  <a:lnTo>
                    <a:pt x="74" y="2532"/>
                  </a:lnTo>
                  <a:lnTo>
                    <a:pt x="82" y="2483"/>
                  </a:lnTo>
                  <a:lnTo>
                    <a:pt x="89" y="2436"/>
                  </a:lnTo>
                  <a:lnTo>
                    <a:pt x="97" y="2388"/>
                  </a:lnTo>
                  <a:lnTo>
                    <a:pt x="104" y="2342"/>
                  </a:lnTo>
                  <a:lnTo>
                    <a:pt x="112" y="2297"/>
                  </a:lnTo>
                  <a:lnTo>
                    <a:pt x="119" y="2252"/>
                  </a:lnTo>
                  <a:lnTo>
                    <a:pt x="126" y="2208"/>
                  </a:lnTo>
                  <a:lnTo>
                    <a:pt x="134" y="2165"/>
                  </a:lnTo>
                  <a:lnTo>
                    <a:pt x="141" y="2123"/>
                  </a:lnTo>
                  <a:lnTo>
                    <a:pt x="149" y="2082"/>
                  </a:lnTo>
                  <a:lnTo>
                    <a:pt x="156" y="2040"/>
                  </a:lnTo>
                  <a:lnTo>
                    <a:pt x="164" y="2001"/>
                  </a:lnTo>
                  <a:lnTo>
                    <a:pt x="171" y="1961"/>
                  </a:lnTo>
                  <a:lnTo>
                    <a:pt x="179" y="1923"/>
                  </a:lnTo>
                  <a:lnTo>
                    <a:pt x="186" y="1885"/>
                  </a:lnTo>
                  <a:lnTo>
                    <a:pt x="194" y="1848"/>
                  </a:lnTo>
                  <a:lnTo>
                    <a:pt x="201" y="1811"/>
                  </a:lnTo>
                  <a:lnTo>
                    <a:pt x="209" y="1776"/>
                  </a:lnTo>
                  <a:lnTo>
                    <a:pt x="216" y="1740"/>
                  </a:lnTo>
                  <a:lnTo>
                    <a:pt x="223" y="1706"/>
                  </a:lnTo>
                  <a:lnTo>
                    <a:pt x="231" y="1673"/>
                  </a:lnTo>
                  <a:lnTo>
                    <a:pt x="238" y="1640"/>
                  </a:lnTo>
                  <a:lnTo>
                    <a:pt x="246" y="1607"/>
                  </a:lnTo>
                  <a:lnTo>
                    <a:pt x="253" y="1576"/>
                  </a:lnTo>
                  <a:lnTo>
                    <a:pt x="261" y="1545"/>
                  </a:lnTo>
                  <a:lnTo>
                    <a:pt x="268" y="1515"/>
                  </a:lnTo>
                  <a:lnTo>
                    <a:pt x="276" y="1485"/>
                  </a:lnTo>
                  <a:lnTo>
                    <a:pt x="283" y="1457"/>
                  </a:lnTo>
                  <a:lnTo>
                    <a:pt x="291" y="1428"/>
                  </a:lnTo>
                  <a:lnTo>
                    <a:pt x="298" y="1401"/>
                  </a:lnTo>
                  <a:lnTo>
                    <a:pt x="306" y="1374"/>
                  </a:lnTo>
                  <a:lnTo>
                    <a:pt x="313" y="1348"/>
                  </a:lnTo>
                  <a:lnTo>
                    <a:pt x="321" y="1323"/>
                  </a:lnTo>
                  <a:lnTo>
                    <a:pt x="328" y="1298"/>
                  </a:lnTo>
                  <a:lnTo>
                    <a:pt x="336" y="1273"/>
                  </a:lnTo>
                  <a:lnTo>
                    <a:pt x="343" y="1250"/>
                  </a:lnTo>
                  <a:lnTo>
                    <a:pt x="351" y="1227"/>
                  </a:lnTo>
                  <a:lnTo>
                    <a:pt x="358" y="1204"/>
                  </a:lnTo>
                  <a:lnTo>
                    <a:pt x="366" y="1182"/>
                  </a:lnTo>
                  <a:lnTo>
                    <a:pt x="373" y="1161"/>
                  </a:lnTo>
                  <a:lnTo>
                    <a:pt x="381" y="1140"/>
                  </a:lnTo>
                  <a:lnTo>
                    <a:pt x="388" y="1121"/>
                  </a:lnTo>
                  <a:lnTo>
                    <a:pt x="395" y="1101"/>
                  </a:lnTo>
                  <a:lnTo>
                    <a:pt x="403" y="1082"/>
                  </a:lnTo>
                  <a:lnTo>
                    <a:pt x="410" y="1064"/>
                  </a:lnTo>
                  <a:lnTo>
                    <a:pt x="418" y="1046"/>
                  </a:lnTo>
                  <a:lnTo>
                    <a:pt x="425" y="1029"/>
                  </a:lnTo>
                  <a:lnTo>
                    <a:pt x="433" y="1013"/>
                  </a:lnTo>
                  <a:lnTo>
                    <a:pt x="440" y="997"/>
                  </a:lnTo>
                  <a:lnTo>
                    <a:pt x="448" y="981"/>
                  </a:lnTo>
                  <a:lnTo>
                    <a:pt x="455" y="966"/>
                  </a:lnTo>
                  <a:lnTo>
                    <a:pt x="463" y="952"/>
                  </a:lnTo>
                  <a:lnTo>
                    <a:pt x="470" y="938"/>
                  </a:lnTo>
                  <a:lnTo>
                    <a:pt x="477" y="925"/>
                  </a:lnTo>
                  <a:lnTo>
                    <a:pt x="485" y="912"/>
                  </a:lnTo>
                  <a:lnTo>
                    <a:pt x="492" y="900"/>
                  </a:lnTo>
                  <a:lnTo>
                    <a:pt x="500" y="888"/>
                  </a:lnTo>
                  <a:lnTo>
                    <a:pt x="507" y="878"/>
                  </a:lnTo>
                  <a:lnTo>
                    <a:pt x="515" y="867"/>
                  </a:lnTo>
                  <a:lnTo>
                    <a:pt x="522" y="857"/>
                  </a:lnTo>
                  <a:lnTo>
                    <a:pt x="530" y="847"/>
                  </a:lnTo>
                  <a:lnTo>
                    <a:pt x="537" y="838"/>
                  </a:lnTo>
                  <a:lnTo>
                    <a:pt x="544" y="829"/>
                  </a:lnTo>
                  <a:lnTo>
                    <a:pt x="552" y="821"/>
                  </a:lnTo>
                  <a:lnTo>
                    <a:pt x="559" y="813"/>
                  </a:lnTo>
                  <a:lnTo>
                    <a:pt x="567" y="806"/>
                  </a:lnTo>
                  <a:lnTo>
                    <a:pt x="574" y="799"/>
                  </a:lnTo>
                  <a:lnTo>
                    <a:pt x="582" y="793"/>
                  </a:lnTo>
                  <a:lnTo>
                    <a:pt x="589" y="787"/>
                  </a:lnTo>
                  <a:lnTo>
                    <a:pt x="597" y="782"/>
                  </a:lnTo>
                  <a:lnTo>
                    <a:pt x="604" y="777"/>
                  </a:lnTo>
                  <a:lnTo>
                    <a:pt x="612" y="773"/>
                  </a:lnTo>
                  <a:lnTo>
                    <a:pt x="619" y="768"/>
                  </a:lnTo>
                  <a:lnTo>
                    <a:pt x="627" y="765"/>
                  </a:lnTo>
                  <a:lnTo>
                    <a:pt x="634" y="762"/>
                  </a:lnTo>
                  <a:lnTo>
                    <a:pt x="642" y="759"/>
                  </a:lnTo>
                  <a:lnTo>
                    <a:pt x="649" y="757"/>
                  </a:lnTo>
                  <a:lnTo>
                    <a:pt x="657" y="755"/>
                  </a:lnTo>
                  <a:lnTo>
                    <a:pt x="664" y="753"/>
                  </a:lnTo>
                  <a:lnTo>
                    <a:pt x="672" y="752"/>
                  </a:lnTo>
                  <a:lnTo>
                    <a:pt x="679" y="752"/>
                  </a:lnTo>
                  <a:lnTo>
                    <a:pt x="687" y="751"/>
                  </a:lnTo>
                  <a:lnTo>
                    <a:pt x="694" y="752"/>
                  </a:lnTo>
                  <a:lnTo>
                    <a:pt x="702" y="752"/>
                  </a:lnTo>
                  <a:lnTo>
                    <a:pt x="709" y="753"/>
                  </a:lnTo>
                  <a:lnTo>
                    <a:pt x="717" y="754"/>
                  </a:lnTo>
                  <a:lnTo>
                    <a:pt x="724" y="755"/>
                  </a:lnTo>
                  <a:lnTo>
                    <a:pt x="731" y="758"/>
                  </a:lnTo>
                  <a:lnTo>
                    <a:pt x="739" y="760"/>
                  </a:lnTo>
                  <a:lnTo>
                    <a:pt x="746" y="762"/>
                  </a:lnTo>
                  <a:lnTo>
                    <a:pt x="754" y="765"/>
                  </a:lnTo>
                  <a:lnTo>
                    <a:pt x="761" y="769"/>
                  </a:lnTo>
                  <a:lnTo>
                    <a:pt x="769" y="773"/>
                  </a:lnTo>
                  <a:lnTo>
                    <a:pt x="776" y="777"/>
                  </a:lnTo>
                  <a:lnTo>
                    <a:pt x="784" y="781"/>
                  </a:lnTo>
                  <a:lnTo>
                    <a:pt x="791" y="786"/>
                  </a:lnTo>
                  <a:lnTo>
                    <a:pt x="798" y="791"/>
                  </a:lnTo>
                  <a:lnTo>
                    <a:pt x="806" y="796"/>
                  </a:lnTo>
                  <a:lnTo>
                    <a:pt x="813" y="802"/>
                  </a:lnTo>
                  <a:lnTo>
                    <a:pt x="821" y="808"/>
                  </a:lnTo>
                  <a:lnTo>
                    <a:pt x="828" y="814"/>
                  </a:lnTo>
                  <a:lnTo>
                    <a:pt x="836" y="821"/>
                  </a:lnTo>
                  <a:lnTo>
                    <a:pt x="843" y="827"/>
                  </a:lnTo>
                  <a:lnTo>
                    <a:pt x="851" y="834"/>
                  </a:lnTo>
                  <a:lnTo>
                    <a:pt x="858" y="842"/>
                  </a:lnTo>
                  <a:lnTo>
                    <a:pt x="866" y="849"/>
                  </a:lnTo>
                  <a:lnTo>
                    <a:pt x="873" y="857"/>
                  </a:lnTo>
                  <a:lnTo>
                    <a:pt x="881" y="866"/>
                  </a:lnTo>
                  <a:lnTo>
                    <a:pt x="888" y="874"/>
                  </a:lnTo>
                  <a:lnTo>
                    <a:pt x="896" y="883"/>
                  </a:lnTo>
                  <a:lnTo>
                    <a:pt x="903" y="892"/>
                  </a:lnTo>
                  <a:lnTo>
                    <a:pt x="910" y="901"/>
                  </a:lnTo>
                  <a:lnTo>
                    <a:pt x="918" y="910"/>
                  </a:lnTo>
                  <a:lnTo>
                    <a:pt x="925" y="920"/>
                  </a:lnTo>
                  <a:lnTo>
                    <a:pt x="933" y="930"/>
                  </a:lnTo>
                  <a:lnTo>
                    <a:pt x="940" y="940"/>
                  </a:lnTo>
                  <a:lnTo>
                    <a:pt x="948" y="950"/>
                  </a:lnTo>
                  <a:lnTo>
                    <a:pt x="955" y="961"/>
                  </a:lnTo>
                  <a:lnTo>
                    <a:pt x="963" y="972"/>
                  </a:lnTo>
                  <a:lnTo>
                    <a:pt x="970" y="983"/>
                  </a:lnTo>
                  <a:lnTo>
                    <a:pt x="978" y="994"/>
                  </a:lnTo>
                  <a:lnTo>
                    <a:pt x="985" y="1005"/>
                  </a:lnTo>
                  <a:lnTo>
                    <a:pt x="993" y="1017"/>
                  </a:lnTo>
                  <a:lnTo>
                    <a:pt x="1000" y="1028"/>
                  </a:lnTo>
                  <a:lnTo>
                    <a:pt x="1008" y="1040"/>
                  </a:lnTo>
                  <a:lnTo>
                    <a:pt x="1015" y="1052"/>
                  </a:lnTo>
                  <a:lnTo>
                    <a:pt x="1023" y="1065"/>
                  </a:lnTo>
                  <a:lnTo>
                    <a:pt x="1030" y="1077"/>
                  </a:lnTo>
                  <a:lnTo>
                    <a:pt x="1038" y="1089"/>
                  </a:lnTo>
                  <a:lnTo>
                    <a:pt x="1045" y="1102"/>
                  </a:lnTo>
                  <a:lnTo>
                    <a:pt x="1053" y="1115"/>
                  </a:lnTo>
                  <a:lnTo>
                    <a:pt x="1060" y="1128"/>
                  </a:lnTo>
                  <a:lnTo>
                    <a:pt x="1068" y="1141"/>
                  </a:lnTo>
                  <a:lnTo>
                    <a:pt x="1075" y="1154"/>
                  </a:lnTo>
                  <a:lnTo>
                    <a:pt x="1082" y="1168"/>
                  </a:lnTo>
                  <a:lnTo>
                    <a:pt x="1090" y="1181"/>
                  </a:lnTo>
                  <a:lnTo>
                    <a:pt x="1097" y="1195"/>
                  </a:lnTo>
                  <a:lnTo>
                    <a:pt x="1105" y="1209"/>
                  </a:lnTo>
                  <a:lnTo>
                    <a:pt x="1112" y="1223"/>
                  </a:lnTo>
                  <a:lnTo>
                    <a:pt x="1120" y="1237"/>
                  </a:lnTo>
                  <a:lnTo>
                    <a:pt x="1127" y="1251"/>
                  </a:lnTo>
                  <a:lnTo>
                    <a:pt x="1135" y="1265"/>
                  </a:lnTo>
                  <a:lnTo>
                    <a:pt x="1142" y="1279"/>
                  </a:lnTo>
                  <a:lnTo>
                    <a:pt x="1150" y="1293"/>
                  </a:lnTo>
                  <a:lnTo>
                    <a:pt x="1157" y="1308"/>
                  </a:lnTo>
                  <a:lnTo>
                    <a:pt x="1164" y="1322"/>
                  </a:lnTo>
                  <a:lnTo>
                    <a:pt x="1172" y="1337"/>
                  </a:lnTo>
                  <a:lnTo>
                    <a:pt x="1179" y="1352"/>
                  </a:lnTo>
                  <a:lnTo>
                    <a:pt x="1187" y="1366"/>
                  </a:lnTo>
                  <a:lnTo>
                    <a:pt x="1194" y="1381"/>
                  </a:lnTo>
                  <a:lnTo>
                    <a:pt x="1202" y="1395"/>
                  </a:lnTo>
                  <a:lnTo>
                    <a:pt x="1209" y="1410"/>
                  </a:lnTo>
                  <a:lnTo>
                    <a:pt x="1217" y="1425"/>
                  </a:lnTo>
                  <a:lnTo>
                    <a:pt x="1224" y="1440"/>
                  </a:lnTo>
                  <a:lnTo>
                    <a:pt x="1231" y="1455"/>
                  </a:lnTo>
                  <a:lnTo>
                    <a:pt x="1239" y="1470"/>
                  </a:lnTo>
                  <a:lnTo>
                    <a:pt x="1246" y="1485"/>
                  </a:lnTo>
                  <a:lnTo>
                    <a:pt x="1254" y="1500"/>
                  </a:lnTo>
                  <a:lnTo>
                    <a:pt x="1261" y="1515"/>
                  </a:lnTo>
                  <a:lnTo>
                    <a:pt x="1269" y="1529"/>
                  </a:lnTo>
                  <a:lnTo>
                    <a:pt x="1276" y="1544"/>
                  </a:lnTo>
                  <a:lnTo>
                    <a:pt x="1284" y="1559"/>
                  </a:lnTo>
                  <a:lnTo>
                    <a:pt x="1291" y="1574"/>
                  </a:lnTo>
                  <a:lnTo>
                    <a:pt x="1299" y="1589"/>
                  </a:lnTo>
                  <a:lnTo>
                    <a:pt x="1306" y="1604"/>
                  </a:lnTo>
                  <a:lnTo>
                    <a:pt x="1314" y="1619"/>
                  </a:lnTo>
                  <a:lnTo>
                    <a:pt x="1321" y="1634"/>
                  </a:lnTo>
                  <a:lnTo>
                    <a:pt x="1329" y="1649"/>
                  </a:lnTo>
                  <a:lnTo>
                    <a:pt x="1336" y="1663"/>
                  </a:lnTo>
                  <a:lnTo>
                    <a:pt x="1344" y="1678"/>
                  </a:lnTo>
                  <a:lnTo>
                    <a:pt x="1351" y="1692"/>
                  </a:lnTo>
                  <a:lnTo>
                    <a:pt x="1359" y="1707"/>
                  </a:lnTo>
                  <a:lnTo>
                    <a:pt x="1366" y="1721"/>
                  </a:lnTo>
                  <a:lnTo>
                    <a:pt x="1374" y="1736"/>
                  </a:lnTo>
                  <a:lnTo>
                    <a:pt x="1381" y="1750"/>
                  </a:lnTo>
                  <a:lnTo>
                    <a:pt x="1389" y="1764"/>
                  </a:lnTo>
                  <a:lnTo>
                    <a:pt x="1396" y="1779"/>
                  </a:lnTo>
                  <a:lnTo>
                    <a:pt x="1404" y="1793"/>
                  </a:lnTo>
                  <a:lnTo>
                    <a:pt x="1411" y="1807"/>
                  </a:lnTo>
                  <a:lnTo>
                    <a:pt x="1418" y="1821"/>
                  </a:lnTo>
                  <a:lnTo>
                    <a:pt x="1426" y="1835"/>
                  </a:lnTo>
                  <a:lnTo>
                    <a:pt x="1433" y="1848"/>
                  </a:lnTo>
                  <a:lnTo>
                    <a:pt x="1441" y="1862"/>
                  </a:lnTo>
                  <a:lnTo>
                    <a:pt x="1448" y="1875"/>
                  </a:lnTo>
                  <a:lnTo>
                    <a:pt x="1456" y="1889"/>
                  </a:lnTo>
                  <a:lnTo>
                    <a:pt x="1463" y="1902"/>
                  </a:lnTo>
                  <a:lnTo>
                    <a:pt x="1471" y="1915"/>
                  </a:lnTo>
                  <a:lnTo>
                    <a:pt x="1478" y="1928"/>
                  </a:lnTo>
                  <a:lnTo>
                    <a:pt x="1485" y="1941"/>
                  </a:lnTo>
                  <a:lnTo>
                    <a:pt x="1493" y="1953"/>
                  </a:lnTo>
                  <a:lnTo>
                    <a:pt x="1500" y="1966"/>
                  </a:lnTo>
                  <a:lnTo>
                    <a:pt x="1508" y="1978"/>
                  </a:lnTo>
                  <a:lnTo>
                    <a:pt x="1515" y="1990"/>
                  </a:lnTo>
                  <a:lnTo>
                    <a:pt x="1523" y="2002"/>
                  </a:lnTo>
                  <a:lnTo>
                    <a:pt x="1530" y="2014"/>
                  </a:lnTo>
                  <a:lnTo>
                    <a:pt x="1538" y="2025"/>
                  </a:lnTo>
                  <a:lnTo>
                    <a:pt x="1545" y="2037"/>
                  </a:lnTo>
                  <a:lnTo>
                    <a:pt x="1553" y="2048"/>
                  </a:lnTo>
                  <a:lnTo>
                    <a:pt x="1560" y="2059"/>
                  </a:lnTo>
                  <a:lnTo>
                    <a:pt x="1568" y="2070"/>
                  </a:lnTo>
                  <a:lnTo>
                    <a:pt x="1575" y="2081"/>
                  </a:lnTo>
                  <a:lnTo>
                    <a:pt x="1583" y="2091"/>
                  </a:lnTo>
                  <a:lnTo>
                    <a:pt x="1590" y="2102"/>
                  </a:lnTo>
                  <a:lnTo>
                    <a:pt x="1597" y="2111"/>
                  </a:lnTo>
                  <a:lnTo>
                    <a:pt x="1605" y="2121"/>
                  </a:lnTo>
                  <a:lnTo>
                    <a:pt x="1612" y="2131"/>
                  </a:lnTo>
                  <a:lnTo>
                    <a:pt x="1620" y="2140"/>
                  </a:lnTo>
                  <a:lnTo>
                    <a:pt x="1627" y="2149"/>
                  </a:lnTo>
                  <a:lnTo>
                    <a:pt x="1635" y="2158"/>
                  </a:lnTo>
                  <a:lnTo>
                    <a:pt x="1642" y="2166"/>
                  </a:lnTo>
                  <a:lnTo>
                    <a:pt x="1650" y="2175"/>
                  </a:lnTo>
                  <a:lnTo>
                    <a:pt x="1657" y="2183"/>
                  </a:lnTo>
                  <a:lnTo>
                    <a:pt x="1665" y="2191"/>
                  </a:lnTo>
                  <a:lnTo>
                    <a:pt x="1672" y="2198"/>
                  </a:lnTo>
                  <a:lnTo>
                    <a:pt x="1680" y="2205"/>
                  </a:lnTo>
                  <a:lnTo>
                    <a:pt x="1687" y="2213"/>
                  </a:lnTo>
                  <a:lnTo>
                    <a:pt x="1695" y="2219"/>
                  </a:lnTo>
                  <a:lnTo>
                    <a:pt x="1702" y="2225"/>
                  </a:lnTo>
                  <a:lnTo>
                    <a:pt x="1710" y="2232"/>
                  </a:lnTo>
                  <a:lnTo>
                    <a:pt x="1717" y="2237"/>
                  </a:lnTo>
                  <a:lnTo>
                    <a:pt x="1725" y="2243"/>
                  </a:lnTo>
                  <a:lnTo>
                    <a:pt x="1732" y="2248"/>
                  </a:lnTo>
                  <a:lnTo>
                    <a:pt x="1740" y="2253"/>
                  </a:lnTo>
                  <a:lnTo>
                    <a:pt x="1747" y="2257"/>
                  </a:lnTo>
                  <a:lnTo>
                    <a:pt x="1754" y="2262"/>
                  </a:lnTo>
                  <a:lnTo>
                    <a:pt x="1762" y="2265"/>
                  </a:lnTo>
                  <a:lnTo>
                    <a:pt x="1769" y="2269"/>
                  </a:lnTo>
                  <a:lnTo>
                    <a:pt x="1777" y="2272"/>
                  </a:lnTo>
                  <a:lnTo>
                    <a:pt x="1784" y="2275"/>
                  </a:lnTo>
                  <a:lnTo>
                    <a:pt x="1792" y="2277"/>
                  </a:lnTo>
                  <a:lnTo>
                    <a:pt x="1799" y="2280"/>
                  </a:lnTo>
                  <a:lnTo>
                    <a:pt x="1807" y="2282"/>
                  </a:lnTo>
                  <a:lnTo>
                    <a:pt x="1814" y="2283"/>
                  </a:lnTo>
                  <a:lnTo>
                    <a:pt x="1822" y="2284"/>
                  </a:lnTo>
                  <a:lnTo>
                    <a:pt x="1829" y="2285"/>
                  </a:lnTo>
                  <a:lnTo>
                    <a:pt x="1837" y="2285"/>
                  </a:lnTo>
                  <a:lnTo>
                    <a:pt x="1844" y="2285"/>
                  </a:lnTo>
                  <a:lnTo>
                    <a:pt x="1851" y="2284"/>
                  </a:lnTo>
                  <a:lnTo>
                    <a:pt x="1859" y="2283"/>
                  </a:lnTo>
                  <a:lnTo>
                    <a:pt x="1866" y="2282"/>
                  </a:lnTo>
                  <a:lnTo>
                    <a:pt x="1874" y="2280"/>
                  </a:lnTo>
                  <a:lnTo>
                    <a:pt x="1881" y="2278"/>
                  </a:lnTo>
                  <a:lnTo>
                    <a:pt x="1889" y="2276"/>
                  </a:lnTo>
                  <a:lnTo>
                    <a:pt x="1896" y="2273"/>
                  </a:lnTo>
                  <a:lnTo>
                    <a:pt x="1904" y="2269"/>
                  </a:lnTo>
                  <a:lnTo>
                    <a:pt x="1911" y="2265"/>
                  </a:lnTo>
                  <a:lnTo>
                    <a:pt x="1918" y="2261"/>
                  </a:lnTo>
                  <a:lnTo>
                    <a:pt x="1926" y="2256"/>
                  </a:lnTo>
                  <a:lnTo>
                    <a:pt x="1933" y="2251"/>
                  </a:lnTo>
                  <a:lnTo>
                    <a:pt x="1941" y="2246"/>
                  </a:lnTo>
                  <a:lnTo>
                    <a:pt x="1948" y="2240"/>
                  </a:lnTo>
                  <a:lnTo>
                    <a:pt x="1956" y="2233"/>
                  </a:lnTo>
                  <a:lnTo>
                    <a:pt x="1963" y="2226"/>
                  </a:lnTo>
                  <a:lnTo>
                    <a:pt x="1971" y="2219"/>
                  </a:lnTo>
                  <a:lnTo>
                    <a:pt x="1978" y="2211"/>
                  </a:lnTo>
                  <a:lnTo>
                    <a:pt x="1986" y="2202"/>
                  </a:lnTo>
                  <a:lnTo>
                    <a:pt x="1993" y="2193"/>
                  </a:lnTo>
                  <a:lnTo>
                    <a:pt x="2001" y="2184"/>
                  </a:lnTo>
                  <a:lnTo>
                    <a:pt x="2008" y="2174"/>
                  </a:lnTo>
                  <a:lnTo>
                    <a:pt x="2016" y="2164"/>
                  </a:lnTo>
                  <a:lnTo>
                    <a:pt x="2023" y="2153"/>
                  </a:lnTo>
                  <a:lnTo>
                    <a:pt x="2031" y="2141"/>
                  </a:lnTo>
                  <a:lnTo>
                    <a:pt x="2038" y="2129"/>
                  </a:lnTo>
                  <a:lnTo>
                    <a:pt x="2046" y="2117"/>
                  </a:lnTo>
                  <a:lnTo>
                    <a:pt x="2053" y="2104"/>
                  </a:lnTo>
                  <a:lnTo>
                    <a:pt x="2061" y="2090"/>
                  </a:lnTo>
                  <a:lnTo>
                    <a:pt x="2068" y="2076"/>
                  </a:lnTo>
                  <a:lnTo>
                    <a:pt x="2076" y="2062"/>
                  </a:lnTo>
                  <a:lnTo>
                    <a:pt x="2083" y="2046"/>
                  </a:lnTo>
                  <a:lnTo>
                    <a:pt x="2091" y="2031"/>
                  </a:lnTo>
                  <a:lnTo>
                    <a:pt x="2098" y="2015"/>
                  </a:lnTo>
                  <a:lnTo>
                    <a:pt x="2105" y="1998"/>
                  </a:lnTo>
                  <a:lnTo>
                    <a:pt x="2113" y="1980"/>
                  </a:lnTo>
                  <a:lnTo>
                    <a:pt x="2120" y="1962"/>
                  </a:lnTo>
                  <a:lnTo>
                    <a:pt x="2128" y="1944"/>
                  </a:lnTo>
                  <a:lnTo>
                    <a:pt x="2135" y="1925"/>
                  </a:lnTo>
                  <a:lnTo>
                    <a:pt x="2143" y="1905"/>
                  </a:lnTo>
                  <a:lnTo>
                    <a:pt x="2150" y="1884"/>
                  </a:lnTo>
                  <a:lnTo>
                    <a:pt x="2158" y="1863"/>
                  </a:lnTo>
                  <a:lnTo>
                    <a:pt x="2165" y="1842"/>
                  </a:lnTo>
                  <a:lnTo>
                    <a:pt x="2172" y="1820"/>
                  </a:lnTo>
                  <a:lnTo>
                    <a:pt x="2180" y="1797"/>
                  </a:lnTo>
                  <a:lnTo>
                    <a:pt x="2187" y="1774"/>
                  </a:lnTo>
                  <a:lnTo>
                    <a:pt x="2195" y="1750"/>
                  </a:lnTo>
                  <a:lnTo>
                    <a:pt x="2202" y="1725"/>
                  </a:lnTo>
                  <a:lnTo>
                    <a:pt x="2210" y="1700"/>
                  </a:lnTo>
                  <a:lnTo>
                    <a:pt x="2217" y="1674"/>
                  </a:lnTo>
                  <a:lnTo>
                    <a:pt x="2225" y="1647"/>
                  </a:lnTo>
                  <a:lnTo>
                    <a:pt x="2232" y="1620"/>
                  </a:lnTo>
                  <a:lnTo>
                    <a:pt x="2240" y="1593"/>
                  </a:lnTo>
                  <a:lnTo>
                    <a:pt x="2247" y="1564"/>
                  </a:lnTo>
                  <a:lnTo>
                    <a:pt x="2255" y="1535"/>
                  </a:lnTo>
                  <a:lnTo>
                    <a:pt x="2262" y="1505"/>
                  </a:lnTo>
                  <a:lnTo>
                    <a:pt x="2270" y="1475"/>
                  </a:lnTo>
                  <a:lnTo>
                    <a:pt x="2277" y="1443"/>
                  </a:lnTo>
                  <a:lnTo>
                    <a:pt x="2284" y="1412"/>
                  </a:lnTo>
                  <a:lnTo>
                    <a:pt x="2292" y="1379"/>
                  </a:lnTo>
                  <a:lnTo>
                    <a:pt x="2299" y="1346"/>
                  </a:lnTo>
                  <a:lnTo>
                    <a:pt x="2307" y="1312"/>
                  </a:lnTo>
                  <a:lnTo>
                    <a:pt x="2314" y="1277"/>
                  </a:lnTo>
                  <a:lnTo>
                    <a:pt x="2322" y="1242"/>
                  </a:lnTo>
                  <a:lnTo>
                    <a:pt x="2329" y="1205"/>
                  </a:lnTo>
                  <a:lnTo>
                    <a:pt x="2337" y="1169"/>
                  </a:lnTo>
                  <a:lnTo>
                    <a:pt x="2344" y="1131"/>
                  </a:lnTo>
                  <a:lnTo>
                    <a:pt x="2352" y="1093"/>
                  </a:lnTo>
                  <a:lnTo>
                    <a:pt x="2359" y="1054"/>
                  </a:lnTo>
                  <a:lnTo>
                    <a:pt x="2367" y="1014"/>
                  </a:lnTo>
                  <a:lnTo>
                    <a:pt x="2374" y="974"/>
                  </a:lnTo>
                  <a:lnTo>
                    <a:pt x="2382" y="932"/>
                  </a:lnTo>
                  <a:lnTo>
                    <a:pt x="2389" y="890"/>
                  </a:lnTo>
                  <a:lnTo>
                    <a:pt x="2397" y="848"/>
                  </a:lnTo>
                  <a:lnTo>
                    <a:pt x="2404" y="804"/>
                  </a:lnTo>
                  <a:lnTo>
                    <a:pt x="2412" y="760"/>
                  </a:lnTo>
                  <a:lnTo>
                    <a:pt x="2419" y="715"/>
                  </a:lnTo>
                  <a:lnTo>
                    <a:pt x="2426" y="669"/>
                  </a:lnTo>
                  <a:lnTo>
                    <a:pt x="2434" y="623"/>
                  </a:lnTo>
                  <a:lnTo>
                    <a:pt x="2441" y="575"/>
                  </a:lnTo>
                  <a:lnTo>
                    <a:pt x="2449" y="527"/>
                  </a:lnTo>
                  <a:lnTo>
                    <a:pt x="2456" y="478"/>
                  </a:lnTo>
                  <a:lnTo>
                    <a:pt x="2464" y="428"/>
                  </a:lnTo>
                  <a:lnTo>
                    <a:pt x="2471" y="377"/>
                  </a:lnTo>
                  <a:lnTo>
                    <a:pt x="2479" y="326"/>
                  </a:lnTo>
                  <a:lnTo>
                    <a:pt x="2486" y="273"/>
                  </a:lnTo>
                  <a:lnTo>
                    <a:pt x="2494" y="221"/>
                  </a:lnTo>
                  <a:lnTo>
                    <a:pt x="2501" y="167"/>
                  </a:lnTo>
                  <a:lnTo>
                    <a:pt x="2509" y="112"/>
                  </a:lnTo>
                  <a:lnTo>
                    <a:pt x="2516" y="56"/>
                  </a:lnTo>
                  <a:lnTo>
                    <a:pt x="2524" y="0"/>
                  </a:lnTo>
                </a:path>
              </a:pathLst>
            </a:custGeom>
            <a:noFill/>
            <a:ln w="38100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TextBox 233"/>
            <p:cNvSpPr txBox="1">
              <a:spLocks noChangeArrowheads="1"/>
            </p:cNvSpPr>
            <p:nvPr/>
          </p:nvSpPr>
          <p:spPr bwMode="auto">
            <a:xfrm>
              <a:off x="1617014" y="2609935"/>
              <a:ext cx="1530239" cy="58379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00B050"/>
                  </a:solidFill>
                  <a:latin typeface="Century Gothic" pitchFamily="34" charset="0"/>
                </a:rPr>
                <a:t>Slope values </a:t>
              </a:r>
            </a:p>
            <a:p>
              <a:pPr algn="ctr"/>
              <a:r>
                <a:rPr lang="en-GB" sz="1000" b="1" i="1">
                  <a:solidFill>
                    <a:srgbClr val="00B050"/>
                  </a:solidFill>
                  <a:latin typeface="Century Gothic" pitchFamily="34" charset="0"/>
                </a:rPr>
                <a:t>are decreasing</a:t>
              </a:r>
              <a:endParaRPr lang="en-IE" sz="1000" b="1" i="1">
                <a:solidFill>
                  <a:srgbClr val="00B050"/>
                </a:solidFill>
                <a:latin typeface="Century Gothic" pitchFamily="34" charset="0"/>
              </a:endParaRPr>
            </a:p>
          </p:txBody>
        </p:sp>
        <p:sp>
          <p:nvSpPr>
            <p:cNvPr id="26637" name="Freeform 231"/>
            <p:cNvSpPr>
              <a:spLocks/>
            </p:cNvSpPr>
            <p:nvPr/>
          </p:nvSpPr>
          <p:spPr bwMode="auto">
            <a:xfrm>
              <a:off x="3237468" y="2472861"/>
              <a:ext cx="577352" cy="1088417"/>
            </a:xfrm>
            <a:custGeom>
              <a:avLst/>
              <a:gdLst>
                <a:gd name="T0" fmla="*/ 7 w 692"/>
                <a:gd name="T1" fmla="*/ 2261 h 2318"/>
                <a:gd name="T2" fmla="*/ 22 w 692"/>
                <a:gd name="T3" fmla="*/ 2149 h 2318"/>
                <a:gd name="T4" fmla="*/ 37 w 692"/>
                <a:gd name="T5" fmla="*/ 2041 h 2318"/>
                <a:gd name="T6" fmla="*/ 52 w 692"/>
                <a:gd name="T7" fmla="*/ 1937 h 2318"/>
                <a:gd name="T8" fmla="*/ 67 w 692"/>
                <a:gd name="T9" fmla="*/ 1835 h 2318"/>
                <a:gd name="T10" fmla="*/ 82 w 692"/>
                <a:gd name="T11" fmla="*/ 1737 h 2318"/>
                <a:gd name="T12" fmla="*/ 97 w 692"/>
                <a:gd name="T13" fmla="*/ 1642 h 2318"/>
                <a:gd name="T14" fmla="*/ 112 w 692"/>
                <a:gd name="T15" fmla="*/ 1550 h 2318"/>
                <a:gd name="T16" fmla="*/ 127 w 692"/>
                <a:gd name="T17" fmla="*/ 1462 h 2318"/>
                <a:gd name="T18" fmla="*/ 142 w 692"/>
                <a:gd name="T19" fmla="*/ 1376 h 2318"/>
                <a:gd name="T20" fmla="*/ 157 w 692"/>
                <a:gd name="T21" fmla="*/ 1294 h 2318"/>
                <a:gd name="T22" fmla="*/ 172 w 692"/>
                <a:gd name="T23" fmla="*/ 1214 h 2318"/>
                <a:gd name="T24" fmla="*/ 187 w 692"/>
                <a:gd name="T25" fmla="*/ 1138 h 2318"/>
                <a:gd name="T26" fmla="*/ 201 w 692"/>
                <a:gd name="T27" fmla="*/ 1064 h 2318"/>
                <a:gd name="T28" fmla="*/ 216 w 692"/>
                <a:gd name="T29" fmla="*/ 993 h 2318"/>
                <a:gd name="T30" fmla="*/ 231 w 692"/>
                <a:gd name="T31" fmla="*/ 925 h 2318"/>
                <a:gd name="T32" fmla="*/ 246 w 692"/>
                <a:gd name="T33" fmla="*/ 860 h 2318"/>
                <a:gd name="T34" fmla="*/ 261 w 692"/>
                <a:gd name="T35" fmla="*/ 797 h 2318"/>
                <a:gd name="T36" fmla="*/ 276 w 692"/>
                <a:gd name="T37" fmla="*/ 737 h 2318"/>
                <a:gd name="T38" fmla="*/ 291 w 692"/>
                <a:gd name="T39" fmla="*/ 680 h 2318"/>
                <a:gd name="T40" fmla="*/ 306 w 692"/>
                <a:gd name="T41" fmla="*/ 626 h 2318"/>
                <a:gd name="T42" fmla="*/ 321 w 692"/>
                <a:gd name="T43" fmla="*/ 574 h 2318"/>
                <a:gd name="T44" fmla="*/ 336 w 692"/>
                <a:gd name="T45" fmla="*/ 524 h 2318"/>
                <a:gd name="T46" fmla="*/ 351 w 692"/>
                <a:gd name="T47" fmla="*/ 478 h 2318"/>
                <a:gd name="T48" fmla="*/ 366 w 692"/>
                <a:gd name="T49" fmla="*/ 434 h 2318"/>
                <a:gd name="T50" fmla="*/ 380 w 692"/>
                <a:gd name="T51" fmla="*/ 392 h 2318"/>
                <a:gd name="T52" fmla="*/ 395 w 692"/>
                <a:gd name="T53" fmla="*/ 352 h 2318"/>
                <a:gd name="T54" fmla="*/ 410 w 692"/>
                <a:gd name="T55" fmla="*/ 315 h 2318"/>
                <a:gd name="T56" fmla="*/ 425 w 692"/>
                <a:gd name="T57" fmla="*/ 280 h 2318"/>
                <a:gd name="T58" fmla="*/ 440 w 692"/>
                <a:gd name="T59" fmla="*/ 247 h 2318"/>
                <a:gd name="T60" fmla="*/ 455 w 692"/>
                <a:gd name="T61" fmla="*/ 217 h 2318"/>
                <a:gd name="T62" fmla="*/ 470 w 692"/>
                <a:gd name="T63" fmla="*/ 189 h 2318"/>
                <a:gd name="T64" fmla="*/ 485 w 692"/>
                <a:gd name="T65" fmla="*/ 163 h 2318"/>
                <a:gd name="T66" fmla="*/ 500 w 692"/>
                <a:gd name="T67" fmla="*/ 139 h 2318"/>
                <a:gd name="T68" fmla="*/ 515 w 692"/>
                <a:gd name="T69" fmla="*/ 117 h 2318"/>
                <a:gd name="T70" fmla="*/ 530 w 692"/>
                <a:gd name="T71" fmla="*/ 97 h 2318"/>
                <a:gd name="T72" fmla="*/ 545 w 692"/>
                <a:gd name="T73" fmla="*/ 79 h 2318"/>
                <a:gd name="T74" fmla="*/ 560 w 692"/>
                <a:gd name="T75" fmla="*/ 63 h 2318"/>
                <a:gd name="T76" fmla="*/ 575 w 692"/>
                <a:gd name="T77" fmla="*/ 49 h 2318"/>
                <a:gd name="T78" fmla="*/ 590 w 692"/>
                <a:gd name="T79" fmla="*/ 37 h 2318"/>
                <a:gd name="T80" fmla="*/ 605 w 692"/>
                <a:gd name="T81" fmla="*/ 26 h 2318"/>
                <a:gd name="T82" fmla="*/ 620 w 692"/>
                <a:gd name="T83" fmla="*/ 18 h 2318"/>
                <a:gd name="T84" fmla="*/ 634 w 692"/>
                <a:gd name="T85" fmla="*/ 11 h 2318"/>
                <a:gd name="T86" fmla="*/ 649 w 692"/>
                <a:gd name="T87" fmla="*/ 6 h 2318"/>
                <a:gd name="T88" fmla="*/ 664 w 692"/>
                <a:gd name="T89" fmla="*/ 2 h 2318"/>
                <a:gd name="T90" fmla="*/ 679 w 692"/>
                <a:gd name="T91" fmla="*/ 1 h 2318"/>
                <a:gd name="T92" fmla="*/ 692 w 692"/>
                <a:gd name="T93" fmla="*/ 0 h 23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92"/>
                <a:gd name="T142" fmla="*/ 0 h 2318"/>
                <a:gd name="T143" fmla="*/ 692 w 692"/>
                <a:gd name="T144" fmla="*/ 2318 h 23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92" h="2318">
                  <a:moveTo>
                    <a:pt x="0" y="2318"/>
                  </a:moveTo>
                  <a:lnTo>
                    <a:pt x="7" y="2261"/>
                  </a:lnTo>
                  <a:lnTo>
                    <a:pt x="15" y="2205"/>
                  </a:lnTo>
                  <a:lnTo>
                    <a:pt x="22" y="2149"/>
                  </a:lnTo>
                  <a:lnTo>
                    <a:pt x="30" y="2095"/>
                  </a:lnTo>
                  <a:lnTo>
                    <a:pt x="37" y="2041"/>
                  </a:lnTo>
                  <a:lnTo>
                    <a:pt x="45" y="1989"/>
                  </a:lnTo>
                  <a:lnTo>
                    <a:pt x="52" y="1937"/>
                  </a:lnTo>
                  <a:lnTo>
                    <a:pt x="60" y="1886"/>
                  </a:lnTo>
                  <a:lnTo>
                    <a:pt x="67" y="1835"/>
                  </a:lnTo>
                  <a:lnTo>
                    <a:pt x="74" y="1786"/>
                  </a:lnTo>
                  <a:lnTo>
                    <a:pt x="82" y="1737"/>
                  </a:lnTo>
                  <a:lnTo>
                    <a:pt x="89" y="1690"/>
                  </a:lnTo>
                  <a:lnTo>
                    <a:pt x="97" y="1642"/>
                  </a:lnTo>
                  <a:lnTo>
                    <a:pt x="104" y="1596"/>
                  </a:lnTo>
                  <a:lnTo>
                    <a:pt x="112" y="1550"/>
                  </a:lnTo>
                  <a:lnTo>
                    <a:pt x="119" y="1506"/>
                  </a:lnTo>
                  <a:lnTo>
                    <a:pt x="127" y="1462"/>
                  </a:lnTo>
                  <a:lnTo>
                    <a:pt x="134" y="1419"/>
                  </a:lnTo>
                  <a:lnTo>
                    <a:pt x="142" y="1376"/>
                  </a:lnTo>
                  <a:lnTo>
                    <a:pt x="149" y="1335"/>
                  </a:lnTo>
                  <a:lnTo>
                    <a:pt x="157" y="1294"/>
                  </a:lnTo>
                  <a:lnTo>
                    <a:pt x="164" y="1253"/>
                  </a:lnTo>
                  <a:lnTo>
                    <a:pt x="172" y="1214"/>
                  </a:lnTo>
                  <a:lnTo>
                    <a:pt x="179" y="1175"/>
                  </a:lnTo>
                  <a:lnTo>
                    <a:pt x="187" y="1138"/>
                  </a:lnTo>
                  <a:lnTo>
                    <a:pt x="194" y="1100"/>
                  </a:lnTo>
                  <a:lnTo>
                    <a:pt x="201" y="1064"/>
                  </a:lnTo>
                  <a:lnTo>
                    <a:pt x="209" y="1028"/>
                  </a:lnTo>
                  <a:lnTo>
                    <a:pt x="216" y="993"/>
                  </a:lnTo>
                  <a:lnTo>
                    <a:pt x="224" y="959"/>
                  </a:lnTo>
                  <a:lnTo>
                    <a:pt x="231" y="925"/>
                  </a:lnTo>
                  <a:lnTo>
                    <a:pt x="239" y="892"/>
                  </a:lnTo>
                  <a:lnTo>
                    <a:pt x="246" y="860"/>
                  </a:lnTo>
                  <a:lnTo>
                    <a:pt x="254" y="828"/>
                  </a:lnTo>
                  <a:lnTo>
                    <a:pt x="261" y="797"/>
                  </a:lnTo>
                  <a:lnTo>
                    <a:pt x="269" y="767"/>
                  </a:lnTo>
                  <a:lnTo>
                    <a:pt x="276" y="737"/>
                  </a:lnTo>
                  <a:lnTo>
                    <a:pt x="284" y="709"/>
                  </a:lnTo>
                  <a:lnTo>
                    <a:pt x="291" y="680"/>
                  </a:lnTo>
                  <a:lnTo>
                    <a:pt x="299" y="653"/>
                  </a:lnTo>
                  <a:lnTo>
                    <a:pt x="306" y="626"/>
                  </a:lnTo>
                  <a:lnTo>
                    <a:pt x="313" y="600"/>
                  </a:lnTo>
                  <a:lnTo>
                    <a:pt x="321" y="574"/>
                  </a:lnTo>
                  <a:lnTo>
                    <a:pt x="328" y="549"/>
                  </a:lnTo>
                  <a:lnTo>
                    <a:pt x="336" y="524"/>
                  </a:lnTo>
                  <a:lnTo>
                    <a:pt x="343" y="501"/>
                  </a:lnTo>
                  <a:lnTo>
                    <a:pt x="351" y="478"/>
                  </a:lnTo>
                  <a:lnTo>
                    <a:pt x="358" y="455"/>
                  </a:lnTo>
                  <a:lnTo>
                    <a:pt x="366" y="434"/>
                  </a:lnTo>
                  <a:lnTo>
                    <a:pt x="373" y="412"/>
                  </a:lnTo>
                  <a:lnTo>
                    <a:pt x="380" y="392"/>
                  </a:lnTo>
                  <a:lnTo>
                    <a:pt x="388" y="371"/>
                  </a:lnTo>
                  <a:lnTo>
                    <a:pt x="395" y="352"/>
                  </a:lnTo>
                  <a:lnTo>
                    <a:pt x="403" y="333"/>
                  </a:lnTo>
                  <a:lnTo>
                    <a:pt x="410" y="315"/>
                  </a:lnTo>
                  <a:lnTo>
                    <a:pt x="418" y="297"/>
                  </a:lnTo>
                  <a:lnTo>
                    <a:pt x="425" y="280"/>
                  </a:lnTo>
                  <a:lnTo>
                    <a:pt x="433" y="263"/>
                  </a:lnTo>
                  <a:lnTo>
                    <a:pt x="440" y="247"/>
                  </a:lnTo>
                  <a:lnTo>
                    <a:pt x="448" y="232"/>
                  </a:lnTo>
                  <a:lnTo>
                    <a:pt x="455" y="217"/>
                  </a:lnTo>
                  <a:lnTo>
                    <a:pt x="463" y="203"/>
                  </a:lnTo>
                  <a:lnTo>
                    <a:pt x="470" y="189"/>
                  </a:lnTo>
                  <a:lnTo>
                    <a:pt x="478" y="175"/>
                  </a:lnTo>
                  <a:lnTo>
                    <a:pt x="485" y="163"/>
                  </a:lnTo>
                  <a:lnTo>
                    <a:pt x="493" y="151"/>
                  </a:lnTo>
                  <a:lnTo>
                    <a:pt x="500" y="139"/>
                  </a:lnTo>
                  <a:lnTo>
                    <a:pt x="508" y="128"/>
                  </a:lnTo>
                  <a:lnTo>
                    <a:pt x="515" y="117"/>
                  </a:lnTo>
                  <a:lnTo>
                    <a:pt x="523" y="107"/>
                  </a:lnTo>
                  <a:lnTo>
                    <a:pt x="530" y="97"/>
                  </a:lnTo>
                  <a:lnTo>
                    <a:pt x="538" y="88"/>
                  </a:lnTo>
                  <a:lnTo>
                    <a:pt x="545" y="79"/>
                  </a:lnTo>
                  <a:lnTo>
                    <a:pt x="553" y="71"/>
                  </a:lnTo>
                  <a:lnTo>
                    <a:pt x="560" y="63"/>
                  </a:lnTo>
                  <a:lnTo>
                    <a:pt x="567" y="56"/>
                  </a:lnTo>
                  <a:lnTo>
                    <a:pt x="575" y="49"/>
                  </a:lnTo>
                  <a:lnTo>
                    <a:pt x="582" y="43"/>
                  </a:lnTo>
                  <a:lnTo>
                    <a:pt x="590" y="37"/>
                  </a:lnTo>
                  <a:lnTo>
                    <a:pt x="597" y="32"/>
                  </a:lnTo>
                  <a:lnTo>
                    <a:pt x="605" y="26"/>
                  </a:lnTo>
                  <a:lnTo>
                    <a:pt x="612" y="22"/>
                  </a:lnTo>
                  <a:lnTo>
                    <a:pt x="620" y="18"/>
                  </a:lnTo>
                  <a:lnTo>
                    <a:pt x="627" y="14"/>
                  </a:lnTo>
                  <a:lnTo>
                    <a:pt x="634" y="11"/>
                  </a:lnTo>
                  <a:lnTo>
                    <a:pt x="642" y="8"/>
                  </a:lnTo>
                  <a:lnTo>
                    <a:pt x="649" y="6"/>
                  </a:lnTo>
                  <a:lnTo>
                    <a:pt x="657" y="4"/>
                  </a:lnTo>
                  <a:lnTo>
                    <a:pt x="664" y="2"/>
                  </a:lnTo>
                  <a:lnTo>
                    <a:pt x="672" y="1"/>
                  </a:lnTo>
                  <a:lnTo>
                    <a:pt x="679" y="1"/>
                  </a:lnTo>
                  <a:lnTo>
                    <a:pt x="687" y="0"/>
                  </a:lnTo>
                  <a:lnTo>
                    <a:pt x="692" y="0"/>
                  </a:lnTo>
                </a:path>
              </a:pathLst>
            </a:custGeom>
            <a:noFill/>
            <a:ln w="63500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3898736" y="2472613"/>
              <a:ext cx="750557" cy="1060746"/>
            </a:xfrm>
            <a:custGeom>
              <a:avLst/>
              <a:gdLst>
                <a:gd name="connsiteX0" fmla="*/ 0 w 810882"/>
                <a:gd name="connsiteY0" fmla="*/ 0 h 1155758"/>
                <a:gd name="connsiteX1" fmla="*/ 87782 w 810882"/>
                <a:gd name="connsiteY1" fmla="*/ 43891 h 1155758"/>
                <a:gd name="connsiteX2" fmla="*/ 299923 w 810882"/>
                <a:gd name="connsiteY2" fmla="*/ 256032 h 1155758"/>
                <a:gd name="connsiteX3" fmla="*/ 490118 w 810882"/>
                <a:gd name="connsiteY3" fmla="*/ 548640 h 1155758"/>
                <a:gd name="connsiteX4" fmla="*/ 782726 w 810882"/>
                <a:gd name="connsiteY4" fmla="*/ 1104595 h 1155758"/>
                <a:gd name="connsiteX5" fmla="*/ 782726 w 810882"/>
                <a:gd name="connsiteY5" fmla="*/ 1097280 h 1155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0882" h="1155758">
                  <a:moveTo>
                    <a:pt x="0" y="0"/>
                  </a:moveTo>
                  <a:cubicBezTo>
                    <a:pt x="18897" y="609"/>
                    <a:pt x="37795" y="1219"/>
                    <a:pt x="87782" y="43891"/>
                  </a:cubicBezTo>
                  <a:cubicBezTo>
                    <a:pt x="137769" y="86563"/>
                    <a:pt x="232867" y="171907"/>
                    <a:pt x="299923" y="256032"/>
                  </a:cubicBezTo>
                  <a:cubicBezTo>
                    <a:pt x="366979" y="340157"/>
                    <a:pt x="409651" y="407213"/>
                    <a:pt x="490118" y="548640"/>
                  </a:cubicBezTo>
                  <a:cubicBezTo>
                    <a:pt x="570585" y="690067"/>
                    <a:pt x="733958" y="1013155"/>
                    <a:pt x="782726" y="1104595"/>
                  </a:cubicBezTo>
                  <a:cubicBezTo>
                    <a:pt x="831494" y="1196035"/>
                    <a:pt x="807110" y="1146657"/>
                    <a:pt x="782726" y="1097280"/>
                  </a:cubicBezTo>
                </a:path>
              </a:pathLst>
            </a:cu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9" name="Freeform 8"/>
            <p:cNvSpPr/>
            <p:nvPr/>
          </p:nvSpPr>
          <p:spPr>
            <a:xfrm>
              <a:off x="5460608" y="3584312"/>
              <a:ext cx="507519" cy="924100"/>
            </a:xfrm>
            <a:custGeom>
              <a:avLst/>
              <a:gdLst>
                <a:gd name="connsiteX0" fmla="*/ 0 w 443986"/>
                <a:gd name="connsiteY0" fmla="*/ 882687 h 882687"/>
                <a:gd name="connsiteX1" fmla="*/ 95140 w 443986"/>
                <a:gd name="connsiteY1" fmla="*/ 803404 h 882687"/>
                <a:gd name="connsiteX2" fmla="*/ 211422 w 443986"/>
                <a:gd name="connsiteY2" fmla="*/ 644837 h 882687"/>
                <a:gd name="connsiteX3" fmla="*/ 311847 w 443986"/>
                <a:gd name="connsiteY3" fmla="*/ 412273 h 882687"/>
                <a:gd name="connsiteX4" fmla="*/ 412273 w 443986"/>
                <a:gd name="connsiteY4" fmla="*/ 153281 h 882687"/>
                <a:gd name="connsiteX5" fmla="*/ 443986 w 443986"/>
                <a:gd name="connsiteY5" fmla="*/ 0 h 882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86" h="882687">
                  <a:moveTo>
                    <a:pt x="0" y="882687"/>
                  </a:moveTo>
                  <a:cubicBezTo>
                    <a:pt x="29951" y="862866"/>
                    <a:pt x="59903" y="843046"/>
                    <a:pt x="95140" y="803404"/>
                  </a:cubicBezTo>
                  <a:cubicBezTo>
                    <a:pt x="130377" y="763762"/>
                    <a:pt x="175304" y="710025"/>
                    <a:pt x="211422" y="644837"/>
                  </a:cubicBezTo>
                  <a:cubicBezTo>
                    <a:pt x="247540" y="579649"/>
                    <a:pt x="278372" y="494199"/>
                    <a:pt x="311847" y="412273"/>
                  </a:cubicBezTo>
                  <a:cubicBezTo>
                    <a:pt x="345322" y="330347"/>
                    <a:pt x="390250" y="221993"/>
                    <a:pt x="412273" y="153281"/>
                  </a:cubicBezTo>
                  <a:cubicBezTo>
                    <a:pt x="434296" y="84569"/>
                    <a:pt x="439141" y="42284"/>
                    <a:pt x="443986" y="0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0" name="Freeform 9"/>
            <p:cNvSpPr/>
            <p:nvPr/>
          </p:nvSpPr>
          <p:spPr>
            <a:xfrm>
              <a:off x="5973489" y="1479033"/>
              <a:ext cx="389575" cy="2072855"/>
            </a:xfrm>
            <a:custGeom>
              <a:avLst/>
              <a:gdLst>
                <a:gd name="connsiteX0" fmla="*/ 0 w 391130"/>
                <a:gd name="connsiteY0" fmla="*/ 2071935 h 2071935"/>
                <a:gd name="connsiteX1" fmla="*/ 58141 w 391130"/>
                <a:gd name="connsiteY1" fmla="*/ 1913369 h 2071935"/>
                <a:gd name="connsiteX2" fmla="*/ 137424 w 391130"/>
                <a:gd name="connsiteY2" fmla="*/ 1516952 h 2071935"/>
                <a:gd name="connsiteX3" fmla="*/ 232564 w 391130"/>
                <a:gd name="connsiteY3" fmla="*/ 1025396 h 2071935"/>
                <a:gd name="connsiteX4" fmla="*/ 295990 w 391130"/>
                <a:gd name="connsiteY4" fmla="*/ 639551 h 2071935"/>
                <a:gd name="connsiteX5" fmla="*/ 359417 w 391130"/>
                <a:gd name="connsiteY5" fmla="*/ 243135 h 2071935"/>
                <a:gd name="connsiteX6" fmla="*/ 391130 w 391130"/>
                <a:gd name="connsiteY6" fmla="*/ 0 h 2071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1130" h="2071935">
                  <a:moveTo>
                    <a:pt x="0" y="2071935"/>
                  </a:moveTo>
                  <a:cubicBezTo>
                    <a:pt x="17618" y="2038900"/>
                    <a:pt x="35237" y="2005866"/>
                    <a:pt x="58141" y="1913369"/>
                  </a:cubicBezTo>
                  <a:cubicBezTo>
                    <a:pt x="81045" y="1820872"/>
                    <a:pt x="108354" y="1664947"/>
                    <a:pt x="137424" y="1516952"/>
                  </a:cubicBezTo>
                  <a:cubicBezTo>
                    <a:pt x="166494" y="1368957"/>
                    <a:pt x="206136" y="1171629"/>
                    <a:pt x="232564" y="1025396"/>
                  </a:cubicBezTo>
                  <a:cubicBezTo>
                    <a:pt x="258992" y="879162"/>
                    <a:pt x="274848" y="769928"/>
                    <a:pt x="295990" y="639551"/>
                  </a:cubicBezTo>
                  <a:cubicBezTo>
                    <a:pt x="317132" y="509174"/>
                    <a:pt x="343560" y="349727"/>
                    <a:pt x="359417" y="243135"/>
                  </a:cubicBezTo>
                  <a:cubicBezTo>
                    <a:pt x="375274" y="136543"/>
                    <a:pt x="383202" y="68271"/>
                    <a:pt x="391130" y="0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874762" y="3572733"/>
              <a:ext cx="339538" cy="1933892"/>
            </a:xfrm>
            <a:custGeom>
              <a:avLst/>
              <a:gdLst>
                <a:gd name="connsiteX0" fmla="*/ 0 w 338275"/>
                <a:gd name="connsiteY0" fmla="*/ 1934511 h 1934511"/>
                <a:gd name="connsiteX1" fmla="*/ 163852 w 338275"/>
                <a:gd name="connsiteY1" fmla="*/ 872116 h 1934511"/>
                <a:gd name="connsiteX2" fmla="*/ 338275 w 338275"/>
                <a:gd name="connsiteY2" fmla="*/ 0 h 1934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275" h="1934511">
                  <a:moveTo>
                    <a:pt x="0" y="1934511"/>
                  </a:moveTo>
                  <a:cubicBezTo>
                    <a:pt x="53736" y="1564522"/>
                    <a:pt x="107473" y="1194534"/>
                    <a:pt x="163852" y="872116"/>
                  </a:cubicBezTo>
                  <a:cubicBezTo>
                    <a:pt x="220231" y="549698"/>
                    <a:pt x="279253" y="274849"/>
                    <a:pt x="338275" y="0"/>
                  </a:cubicBezTo>
                </a:path>
              </a:pathLst>
            </a:cu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4" name="Oval 253"/>
            <p:cNvSpPr/>
            <p:nvPr/>
          </p:nvSpPr>
          <p:spPr>
            <a:xfrm>
              <a:off x="3144605" y="3517148"/>
              <a:ext cx="135815" cy="127381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56" name="Oval 255"/>
            <p:cNvSpPr/>
            <p:nvPr/>
          </p:nvSpPr>
          <p:spPr>
            <a:xfrm>
              <a:off x="5903794" y="3505567"/>
              <a:ext cx="137603" cy="127383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4" name="Oval 3"/>
            <p:cNvSpPr/>
            <p:nvPr/>
          </p:nvSpPr>
          <p:spPr>
            <a:xfrm>
              <a:off x="3757560" y="2400817"/>
              <a:ext cx="137602" cy="12738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4667163" y="3591261"/>
              <a:ext cx="718390" cy="898623"/>
            </a:xfrm>
            <a:custGeom>
              <a:avLst/>
              <a:gdLst>
                <a:gd name="connsiteX0" fmla="*/ 0 w 719138"/>
                <a:gd name="connsiteY0" fmla="*/ 0 h 900113"/>
                <a:gd name="connsiteX1" fmla="*/ 100013 w 719138"/>
                <a:gd name="connsiteY1" fmla="*/ 161925 h 900113"/>
                <a:gd name="connsiteX2" fmla="*/ 285750 w 719138"/>
                <a:gd name="connsiteY2" fmla="*/ 500063 h 900113"/>
                <a:gd name="connsiteX3" fmla="*/ 519113 w 719138"/>
                <a:gd name="connsiteY3" fmla="*/ 790575 h 900113"/>
                <a:gd name="connsiteX4" fmla="*/ 719138 w 719138"/>
                <a:gd name="connsiteY4" fmla="*/ 900113 h 900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9138" h="900113">
                  <a:moveTo>
                    <a:pt x="0" y="0"/>
                  </a:moveTo>
                  <a:cubicBezTo>
                    <a:pt x="26194" y="39290"/>
                    <a:pt x="52388" y="78581"/>
                    <a:pt x="100013" y="161925"/>
                  </a:cubicBezTo>
                  <a:cubicBezTo>
                    <a:pt x="147638" y="245269"/>
                    <a:pt x="215900" y="395288"/>
                    <a:pt x="285750" y="500063"/>
                  </a:cubicBezTo>
                  <a:cubicBezTo>
                    <a:pt x="355600" y="604838"/>
                    <a:pt x="446882" y="723900"/>
                    <a:pt x="519113" y="790575"/>
                  </a:cubicBezTo>
                  <a:cubicBezTo>
                    <a:pt x="591344" y="857250"/>
                    <a:pt x="655241" y="878681"/>
                    <a:pt x="719138" y="900113"/>
                  </a:cubicBezTo>
                </a:path>
              </a:pathLst>
            </a:custGeom>
            <a:noFill/>
            <a:ln w="635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6646" name="TextBox 258"/>
            <p:cNvSpPr txBox="1">
              <a:spLocks noChangeArrowheads="1"/>
            </p:cNvSpPr>
            <p:nvPr/>
          </p:nvSpPr>
          <p:spPr bwMode="auto">
            <a:xfrm>
              <a:off x="6119207" y="3843596"/>
              <a:ext cx="1560530" cy="58379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7030A0"/>
                  </a:solidFill>
                  <a:latin typeface="Century Gothic" pitchFamily="34" charset="0"/>
                </a:rPr>
                <a:t>Slope values</a:t>
              </a:r>
            </a:p>
            <a:p>
              <a:pPr algn="ctr"/>
              <a:r>
                <a:rPr lang="en-GB" sz="1000" b="1" i="1">
                  <a:solidFill>
                    <a:srgbClr val="7030A0"/>
                  </a:solidFill>
                  <a:latin typeface="Century Gothic" pitchFamily="34" charset="0"/>
                </a:rPr>
                <a:t>are increasing</a:t>
              </a:r>
              <a:endParaRPr lang="en-IE" sz="1000" b="1" i="1">
                <a:solidFill>
                  <a:srgbClr val="7030A0"/>
                </a:solidFill>
                <a:latin typeface="Century Gothic" pitchFamily="34" charset="0"/>
              </a:endParaRPr>
            </a:p>
          </p:txBody>
        </p:sp>
        <p:sp>
          <p:nvSpPr>
            <p:cNvPr id="255" name="Oval 254"/>
            <p:cNvSpPr/>
            <p:nvPr/>
          </p:nvSpPr>
          <p:spPr>
            <a:xfrm>
              <a:off x="4567089" y="3468510"/>
              <a:ext cx="137603" cy="127383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40" name="Oval 239"/>
            <p:cNvSpPr/>
            <p:nvPr/>
          </p:nvSpPr>
          <p:spPr>
            <a:xfrm>
              <a:off x="5367682" y="4415771"/>
              <a:ext cx="135815" cy="12738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6649" name="TextBox 259"/>
            <p:cNvSpPr txBox="1">
              <a:spLocks noChangeArrowheads="1"/>
            </p:cNvSpPr>
            <p:nvPr/>
          </p:nvSpPr>
          <p:spPr bwMode="auto">
            <a:xfrm>
              <a:off x="4682565" y="2447310"/>
              <a:ext cx="1239369" cy="103286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Turning Point:</a:t>
              </a:r>
            </a:p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Decreasing to</a:t>
              </a:r>
            </a:p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 increasing</a:t>
              </a:r>
            </a:p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 = min pt</a:t>
              </a:r>
              <a:endParaRPr lang="en-IE" sz="1000" b="1" i="1">
                <a:solidFill>
                  <a:srgbClr val="FF0000"/>
                </a:solidFill>
                <a:latin typeface="Century Gothic" pitchFamily="34" charset="0"/>
              </a:endParaRPr>
            </a:p>
          </p:txBody>
        </p:sp>
        <p:sp>
          <p:nvSpPr>
            <p:cNvPr id="26650" name="TextBox 240"/>
            <p:cNvSpPr txBox="1">
              <a:spLocks noChangeArrowheads="1"/>
            </p:cNvSpPr>
            <p:nvPr/>
          </p:nvSpPr>
          <p:spPr bwMode="auto">
            <a:xfrm>
              <a:off x="2736088" y="1862308"/>
              <a:ext cx="2420083" cy="35925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dy/dx= 0; slope function = 0</a:t>
              </a:r>
              <a:endParaRPr lang="en-IE" sz="1000" b="1" i="1">
                <a:solidFill>
                  <a:srgbClr val="FF0000"/>
                </a:solidFill>
                <a:latin typeface="Century Gothic" pitchFamily="34" charset="0"/>
              </a:endParaRPr>
            </a:p>
          </p:txBody>
        </p:sp>
        <p:sp>
          <p:nvSpPr>
            <p:cNvPr id="26651" name="TextBox 260"/>
            <p:cNvSpPr txBox="1">
              <a:spLocks noChangeArrowheads="1"/>
            </p:cNvSpPr>
            <p:nvPr/>
          </p:nvSpPr>
          <p:spPr bwMode="auto">
            <a:xfrm>
              <a:off x="4767924" y="4730594"/>
              <a:ext cx="2261889" cy="35925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000" b="1" i="1">
                  <a:solidFill>
                    <a:srgbClr val="FF0000"/>
                  </a:solidFill>
                  <a:latin typeface="Century Gothic" pitchFamily="34" charset="0"/>
                </a:rPr>
                <a:t>dy/dx= 0; slope function = 0</a:t>
              </a:r>
              <a:endParaRPr lang="en-IE" sz="1000" b="1" i="1">
                <a:solidFill>
                  <a:srgbClr val="FF0000"/>
                </a:solidFill>
                <a:latin typeface="Century Gothic" pitchFamily="34" charset="0"/>
              </a:endParaRPr>
            </a:p>
          </p:txBody>
        </p:sp>
      </p:grpSp>
      <p:cxnSp>
        <p:nvCxnSpPr>
          <p:cNvPr id="8" name="Straight Arrow Connector 7"/>
          <p:cNvCxnSpPr>
            <a:stCxn id="4" idx="4"/>
          </p:cNvCxnSpPr>
          <p:nvPr/>
        </p:nvCxnSpPr>
        <p:spPr>
          <a:xfrm flipH="1">
            <a:off x="3956050" y="1620838"/>
            <a:ext cx="0" cy="3530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94325" y="3011488"/>
            <a:ext cx="0" cy="21399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668838" y="2387600"/>
            <a:ext cx="3175" cy="30591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1" name="TextBox 510"/>
          <p:cNvSpPr txBox="1">
            <a:spLocks noChangeArrowheads="1"/>
          </p:cNvSpPr>
          <p:nvPr/>
        </p:nvSpPr>
        <p:spPr bwMode="auto">
          <a:xfrm>
            <a:off x="6096000" y="1030288"/>
            <a:ext cx="2144713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b="1">
                <a:latin typeface="Calibri" pitchFamily="34" charset="0"/>
              </a:rPr>
              <a:t>ORIGNAL FUNCTION</a:t>
            </a:r>
          </a:p>
          <a:p>
            <a:pPr algn="ctr"/>
            <a:r>
              <a:rPr lang="en-GB" b="1">
                <a:latin typeface="Calibri" pitchFamily="34" charset="0"/>
              </a:rPr>
              <a:t>y = f(x)</a:t>
            </a:r>
            <a:endParaRPr lang="en-IE" b="1">
              <a:latin typeface="Calibri" pitchFamily="34" charset="0"/>
            </a:endParaRPr>
          </a:p>
        </p:txBody>
      </p:sp>
      <p:sp>
        <p:nvSpPr>
          <p:cNvPr id="26633" name="TextBox 511"/>
          <p:cNvSpPr txBox="1">
            <a:spLocks noChangeArrowheads="1"/>
          </p:cNvSpPr>
          <p:nvPr/>
        </p:nvSpPr>
        <p:spPr bwMode="auto">
          <a:xfrm>
            <a:off x="6065838" y="3810000"/>
            <a:ext cx="1858962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b="1">
                <a:latin typeface="Calibri" pitchFamily="34" charset="0"/>
              </a:rPr>
              <a:t>SLOPE FUNCTION</a:t>
            </a:r>
          </a:p>
          <a:p>
            <a:pPr algn="ctr"/>
            <a:r>
              <a:rPr lang="en-GB" b="1">
                <a:latin typeface="Calibri" pitchFamily="34" charset="0"/>
              </a:rPr>
              <a:t>y = f’(x)</a:t>
            </a:r>
            <a:endParaRPr lang="en-IE" b="1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/>
      <p:bldP spid="5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12788" y="3740150"/>
            <a:ext cx="7753350" cy="2930525"/>
            <a:chOff x="712300" y="3739772"/>
            <a:chExt cx="7754587" cy="2931124"/>
          </a:xfrm>
        </p:grpSpPr>
        <p:grpSp>
          <p:nvGrpSpPr>
            <p:cNvPr id="28674" name="Group 227"/>
            <p:cNvGrpSpPr>
              <a:grpSpLocks/>
            </p:cNvGrpSpPr>
            <p:nvPr/>
          </p:nvGrpSpPr>
          <p:grpSpPr bwMode="auto">
            <a:xfrm>
              <a:off x="712300" y="3739772"/>
              <a:ext cx="7754587" cy="2931124"/>
              <a:chOff x="712300" y="3739772"/>
              <a:chExt cx="7754587" cy="2931124"/>
            </a:xfrm>
          </p:grpSpPr>
          <p:grpSp>
            <p:nvGrpSpPr>
              <p:cNvPr id="28676" name="Group 696"/>
              <p:cNvGrpSpPr>
                <a:grpSpLocks noChangeAspect="1"/>
              </p:cNvGrpSpPr>
              <p:nvPr/>
            </p:nvGrpSpPr>
            <p:grpSpPr bwMode="auto">
              <a:xfrm>
                <a:off x="712300" y="3739772"/>
                <a:ext cx="7754587" cy="2931124"/>
                <a:chOff x="-279" y="593"/>
                <a:chExt cx="6327" cy="3240"/>
              </a:xfrm>
            </p:grpSpPr>
            <p:sp>
              <p:nvSpPr>
                <p:cNvPr id="28687" name="AutoShape 695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-279" y="593"/>
                  <a:ext cx="6318" cy="32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8688" name="Group 897"/>
                <p:cNvGrpSpPr>
                  <a:grpSpLocks/>
                </p:cNvGrpSpPr>
                <p:nvPr/>
              </p:nvGrpSpPr>
              <p:grpSpPr bwMode="auto">
                <a:xfrm>
                  <a:off x="-173" y="649"/>
                  <a:ext cx="6221" cy="3138"/>
                  <a:chOff x="-173" y="649"/>
                  <a:chExt cx="6221" cy="3138"/>
                </a:xfrm>
              </p:grpSpPr>
              <p:sp>
                <p:nvSpPr>
                  <p:cNvPr id="28713" name="Rectangle 697"/>
                  <p:cNvSpPr>
                    <a:spLocks noChangeArrowheads="1"/>
                  </p:cNvSpPr>
                  <p:nvPr/>
                </p:nvSpPr>
                <p:spPr bwMode="auto">
                  <a:xfrm>
                    <a:off x="-95" y="649"/>
                    <a:ext cx="6143" cy="3138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IE">
                      <a:solidFill>
                        <a:srgbClr val="990033"/>
                      </a:solidFill>
                      <a:latin typeface="Calibri" pitchFamily="34" charset="0"/>
                    </a:endParaRPr>
                  </a:p>
                </p:txBody>
              </p:sp>
              <p:sp>
                <p:nvSpPr>
                  <p:cNvPr id="28714" name="Line 69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-110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15" name="Line 69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-10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16" name="Line 70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17" name="Line 70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9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18" name="Line 70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8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19" name="Line 70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8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0" name="Line 70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88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1" name="Line 70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87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2" name="Line 70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87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3" name="Line 70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86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4" name="Line 70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86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5" name="Line 70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85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6" name="Line 7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85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7" name="Line 7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85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8" name="Line 7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84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29" name="Line 7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4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0" name="Line 7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483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1" name="Line 7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83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2" name="Line 7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82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3" name="Line 7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82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4" name="Line 7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82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5" name="Line 7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981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6" name="Line 7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081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7" name="Line 7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80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8" name="Line 7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80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39" name="Line 7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79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0" name="Line 7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79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1" name="Line 7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578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2" name="Line 7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678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3" name="Line 7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778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4" name="Line 7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77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5" name="Line 7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977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6" name="Line 7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076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7" name="Line 7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176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8" name="Line 7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75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49" name="Line 7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75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0" name="Line 7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75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1" name="Line 7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74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2" name="Line 7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673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3" name="Line 73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73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4" name="Line 7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73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5" name="Line 7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72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6" name="Line 7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72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7" name="Line 7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71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8" name="Line 7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71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59" name="Line 74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71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0" name="Line 74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470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1" name="Line 7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70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2" name="Line 7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669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3" name="Line 7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769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4" name="Line 74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869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5" name="Line 74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968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6" name="Line 75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68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7" name="Line 75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167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8" name="Line 7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66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69" name="Line 75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66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0" name="Line 7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466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1" name="Line 75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565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2" name="Line 75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665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3" name="Line 75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4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4" name="Line 758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673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5" name="Line 759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623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6" name="Line 760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573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7" name="Line 761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52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8" name="Line 762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47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79" name="Line 763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42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0" name="Line 764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37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1" name="Line 765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32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2" name="Line 766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27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3" name="Line 767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23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4" name="Line 768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175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5" name="Line 769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125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6" name="Line 770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075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7" name="Line 771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026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8" name="Line 772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976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89" name="Line 773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926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0" name="Line 774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876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1" name="Line 775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827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2" name="Line 776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776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3" name="Line 777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727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4" name="Line 778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677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5" name="Line 779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627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6" name="Line 780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577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7" name="Line 781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527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8" name="Line 782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478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99" name="Line 783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428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0" name="Line 784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378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1" name="Line 785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328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2" name="Line 786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279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3" name="Line 787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229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4" name="Line 788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179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5" name="Line 789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129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6" name="Line 790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079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7" name="Line 791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029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8" name="Line 792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980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09" name="Line 793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930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0" name="Line 794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880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1" name="Line 795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830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2" name="Line 796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781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3" name="Line 797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731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4" name="Line 798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681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5" name="Line 799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631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6" name="Line 800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581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7" name="Line 801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531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8" name="Line 802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482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19" name="Line 803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432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0" name="Line 804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382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1" name="Line 805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332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2" name="Line 806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282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3" name="Line 807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233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4" name="Line 808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183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5" name="Line 809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133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6" name="Line 810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083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7" name="Line 811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03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8" name="Line 812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98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29" name="Line 813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93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0" name="Line 814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88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1" name="Line 815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83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2" name="Line 816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78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3" name="Line 817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735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C5E6B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4" name="Line 8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-110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5" name="Line 8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-110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6" name="Line 8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8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7" name="Line 8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8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8" name="Line 8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86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39" name="Line 8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86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0" name="Line 8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4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1" name="Line 8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4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2" name="Line 8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82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3" name="Line 8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82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4" name="Line 8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79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5" name="Line 8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79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6" name="Line 8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75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7" name="Line 8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75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8" name="Line 8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73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49" name="Line 8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73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0" name="Line 8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71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1" name="Line 8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71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2" name="Line 8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869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3" name="Line 83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869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4" name="Line 8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66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5" name="Line 8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66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6" name="Line 8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864" y="685"/>
                    <a:ext cx="1" cy="2988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7" name="Line 8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864" y="2163"/>
                    <a:ext cx="1" cy="36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8" name="Line 842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673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59" name="Line 843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3673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0" name="Line 844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42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1" name="Line 845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3424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2" name="Line 846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3175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3" name="Line 847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3175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4" name="Line 848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926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5" name="Line 849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2926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6" name="Line 850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677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7" name="Line 851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2677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8" name="Line 852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428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69" name="Line 853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2428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0" name="Line 854"/>
                  <p:cNvSpPr>
                    <a:spLocks noChangeShapeType="1"/>
                  </p:cNvSpPr>
                  <p:nvPr/>
                </p:nvSpPr>
                <p:spPr bwMode="auto">
                  <a:xfrm>
                    <a:off x="-121" y="1930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1" name="Line 855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1930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2" name="Line 856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681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3" name="Line 857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1681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4" name="Line 858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432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5" name="Line 859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1432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6" name="Line 860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1183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7" name="Line 861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1183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8" name="Line 862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934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79" name="Line 863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934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80" name="Line 864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685"/>
                    <a:ext cx="5974" cy="1"/>
                  </a:xfrm>
                  <a:prstGeom prst="line">
                    <a:avLst/>
                  </a:prstGeom>
                  <a:noFill/>
                  <a:ln w="1">
                    <a:solidFill>
                      <a:srgbClr val="3CB37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81" name="Line 865"/>
                  <p:cNvSpPr>
                    <a:spLocks noChangeShapeType="1"/>
                  </p:cNvSpPr>
                  <p:nvPr/>
                </p:nvSpPr>
                <p:spPr bwMode="auto">
                  <a:xfrm>
                    <a:off x="2857" y="685"/>
                    <a:ext cx="35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82" name="Line 866"/>
                  <p:cNvSpPr>
                    <a:spLocks noChangeShapeType="1"/>
                  </p:cNvSpPr>
                  <p:nvPr/>
                </p:nvSpPr>
                <p:spPr bwMode="auto">
                  <a:xfrm>
                    <a:off x="-110" y="2179"/>
                    <a:ext cx="5974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83" name="Freeform 867"/>
                  <p:cNvSpPr>
                    <a:spLocks/>
                  </p:cNvSpPr>
                  <p:nvPr/>
                </p:nvSpPr>
                <p:spPr bwMode="auto">
                  <a:xfrm>
                    <a:off x="5864" y="2161"/>
                    <a:ext cx="36" cy="36"/>
                  </a:xfrm>
                  <a:custGeom>
                    <a:avLst/>
                    <a:gdLst>
                      <a:gd name="T0" fmla="*/ 0 w 36"/>
                      <a:gd name="T1" fmla="*/ 36 h 36"/>
                      <a:gd name="T2" fmla="*/ 0 w 36"/>
                      <a:gd name="T3" fmla="*/ 0 h 36"/>
                      <a:gd name="T4" fmla="*/ 36 w 36"/>
                      <a:gd name="T5" fmla="*/ 18 h 36"/>
                      <a:gd name="T6" fmla="*/ 0 w 36"/>
                      <a:gd name="T7" fmla="*/ 36 h 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6"/>
                      <a:gd name="T13" fmla="*/ 0 h 36"/>
                      <a:gd name="T14" fmla="*/ 36 w 36"/>
                      <a:gd name="T15" fmla="*/ 36 h 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6" h="36">
                        <a:moveTo>
                          <a:pt x="0" y="36"/>
                        </a:moveTo>
                        <a:lnTo>
                          <a:pt x="0" y="0"/>
                        </a:lnTo>
                        <a:lnTo>
                          <a:pt x="36" y="18"/>
                        </a:lnTo>
                        <a:lnTo>
                          <a:pt x="0" y="36"/>
                        </a:lnTo>
                        <a:close/>
                      </a:path>
                    </a:pathLst>
                  </a:custGeom>
                  <a:solidFill>
                    <a:srgbClr val="0093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84" name="Line 86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77" y="685"/>
                    <a:ext cx="1" cy="2988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85" name="Freeform 869"/>
                  <p:cNvSpPr>
                    <a:spLocks/>
                  </p:cNvSpPr>
                  <p:nvPr/>
                </p:nvSpPr>
                <p:spPr bwMode="auto">
                  <a:xfrm>
                    <a:off x="2859" y="649"/>
                    <a:ext cx="36" cy="36"/>
                  </a:xfrm>
                  <a:custGeom>
                    <a:avLst/>
                    <a:gdLst>
                      <a:gd name="T0" fmla="*/ 0 w 36"/>
                      <a:gd name="T1" fmla="*/ 36 h 36"/>
                      <a:gd name="T2" fmla="*/ 36 w 36"/>
                      <a:gd name="T3" fmla="*/ 36 h 36"/>
                      <a:gd name="T4" fmla="*/ 18 w 36"/>
                      <a:gd name="T5" fmla="*/ 0 h 36"/>
                      <a:gd name="T6" fmla="*/ 0 w 36"/>
                      <a:gd name="T7" fmla="*/ 36 h 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6"/>
                      <a:gd name="T13" fmla="*/ 0 h 36"/>
                      <a:gd name="T14" fmla="*/ 36 w 36"/>
                      <a:gd name="T15" fmla="*/ 36 h 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6" h="36">
                        <a:moveTo>
                          <a:pt x="0" y="36"/>
                        </a:moveTo>
                        <a:lnTo>
                          <a:pt x="36" y="36"/>
                        </a:lnTo>
                        <a:lnTo>
                          <a:pt x="18" y="0"/>
                        </a:lnTo>
                        <a:lnTo>
                          <a:pt x="0" y="36"/>
                        </a:lnTo>
                        <a:close/>
                      </a:path>
                    </a:pathLst>
                  </a:custGeom>
                  <a:solidFill>
                    <a:srgbClr val="0093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86" name="Line 87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-110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87" name="Rectangle 872"/>
                  <p:cNvSpPr>
                    <a:spLocks noChangeArrowheads="1"/>
                  </p:cNvSpPr>
                  <p:nvPr/>
                </p:nvSpPr>
                <p:spPr bwMode="auto">
                  <a:xfrm>
                    <a:off x="-173" y="2216"/>
                    <a:ext cx="91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-6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888" name="Line 87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8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89" name="Rectangle 874"/>
                  <p:cNvSpPr>
                    <a:spLocks noChangeArrowheads="1"/>
                  </p:cNvSpPr>
                  <p:nvPr/>
                </p:nvSpPr>
                <p:spPr bwMode="auto">
                  <a:xfrm>
                    <a:off x="326" y="2216"/>
                    <a:ext cx="91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-5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890" name="Line 87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86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91" name="Rectangle 876"/>
                  <p:cNvSpPr>
                    <a:spLocks noChangeArrowheads="1"/>
                  </p:cNvSpPr>
                  <p:nvPr/>
                </p:nvSpPr>
                <p:spPr bwMode="auto">
                  <a:xfrm>
                    <a:off x="824" y="2216"/>
                    <a:ext cx="91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-4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892" name="Line 87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4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93" name="Rectangle 878"/>
                  <p:cNvSpPr>
                    <a:spLocks noChangeArrowheads="1"/>
                  </p:cNvSpPr>
                  <p:nvPr/>
                </p:nvSpPr>
                <p:spPr bwMode="auto">
                  <a:xfrm>
                    <a:off x="1322" y="2216"/>
                    <a:ext cx="91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-3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894" name="Line 8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82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95" name="Rectangle 880"/>
                  <p:cNvSpPr>
                    <a:spLocks noChangeArrowheads="1"/>
                  </p:cNvSpPr>
                  <p:nvPr/>
                </p:nvSpPr>
                <p:spPr bwMode="auto">
                  <a:xfrm>
                    <a:off x="1820" y="2216"/>
                    <a:ext cx="91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-2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896" name="Line 88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79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97" name="Rectangle 882"/>
                  <p:cNvSpPr>
                    <a:spLocks noChangeArrowheads="1"/>
                  </p:cNvSpPr>
                  <p:nvPr/>
                </p:nvSpPr>
                <p:spPr bwMode="auto">
                  <a:xfrm>
                    <a:off x="2319" y="2216"/>
                    <a:ext cx="91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-1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898" name="Line 8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75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99" name="Rectangle 884"/>
                  <p:cNvSpPr>
                    <a:spLocks noChangeArrowheads="1"/>
                  </p:cNvSpPr>
                  <p:nvPr/>
                </p:nvSpPr>
                <p:spPr bwMode="auto">
                  <a:xfrm>
                    <a:off x="3338" y="2216"/>
                    <a:ext cx="57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1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900" name="Line 88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73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901" name="Rectangle 886"/>
                  <p:cNvSpPr>
                    <a:spLocks noChangeArrowheads="1"/>
                  </p:cNvSpPr>
                  <p:nvPr/>
                </p:nvSpPr>
                <p:spPr bwMode="auto">
                  <a:xfrm>
                    <a:off x="3836" y="2216"/>
                    <a:ext cx="57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2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902" name="Line 8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71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903" name="Rectangle 888"/>
                  <p:cNvSpPr>
                    <a:spLocks noChangeArrowheads="1"/>
                  </p:cNvSpPr>
                  <p:nvPr/>
                </p:nvSpPr>
                <p:spPr bwMode="auto">
                  <a:xfrm>
                    <a:off x="4335" y="2216"/>
                    <a:ext cx="57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3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904" name="Line 88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869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905" name="Rectangle 890"/>
                  <p:cNvSpPr>
                    <a:spLocks noChangeArrowheads="1"/>
                  </p:cNvSpPr>
                  <p:nvPr/>
                </p:nvSpPr>
                <p:spPr bwMode="auto">
                  <a:xfrm>
                    <a:off x="4833" y="2216"/>
                    <a:ext cx="57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4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906" name="Line 89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66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907" name="Rectangle 892"/>
                  <p:cNvSpPr>
                    <a:spLocks noChangeArrowheads="1"/>
                  </p:cNvSpPr>
                  <p:nvPr/>
                </p:nvSpPr>
                <p:spPr bwMode="auto">
                  <a:xfrm>
                    <a:off x="5331" y="2216"/>
                    <a:ext cx="57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5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908" name="Line 89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864" y="2154"/>
                    <a:ext cx="1" cy="53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909" name="Rectangle 894"/>
                  <p:cNvSpPr>
                    <a:spLocks noChangeArrowheads="1"/>
                  </p:cNvSpPr>
                  <p:nvPr/>
                </p:nvSpPr>
                <p:spPr bwMode="auto">
                  <a:xfrm>
                    <a:off x="5829" y="2216"/>
                    <a:ext cx="57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6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  <p:sp>
                <p:nvSpPr>
                  <p:cNvPr id="28910" name="Line 895"/>
                  <p:cNvSpPr>
                    <a:spLocks noChangeShapeType="1"/>
                  </p:cNvSpPr>
                  <p:nvPr/>
                </p:nvSpPr>
                <p:spPr bwMode="auto">
                  <a:xfrm>
                    <a:off x="2848" y="3673"/>
                    <a:ext cx="53" cy="1"/>
                  </a:xfrm>
                  <a:prstGeom prst="line">
                    <a:avLst/>
                  </a:prstGeom>
                  <a:noFill/>
                  <a:ln w="9">
                    <a:solidFill>
                      <a:srgbClr val="0093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911" name="Rectangle 896"/>
                  <p:cNvSpPr>
                    <a:spLocks noChangeArrowheads="1"/>
                  </p:cNvSpPr>
                  <p:nvPr/>
                </p:nvSpPr>
                <p:spPr bwMode="auto">
                  <a:xfrm>
                    <a:off x="2700" y="3639"/>
                    <a:ext cx="91" cy="12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1100" b="1">
                        <a:solidFill>
                          <a:srgbClr val="990033"/>
                        </a:solidFill>
                        <a:latin typeface="Arial for Autograph Uni"/>
                      </a:rPr>
                      <a:t>-6</a:t>
                    </a:r>
                    <a:endParaRPr lang="en-US">
                      <a:solidFill>
                        <a:srgbClr val="990033"/>
                      </a:solidFill>
                    </a:endParaRPr>
                  </a:p>
                </p:txBody>
              </p:sp>
            </p:grpSp>
            <p:sp>
              <p:nvSpPr>
                <p:cNvPr id="28689" name="Line 898"/>
                <p:cNvSpPr>
                  <a:spLocks noChangeShapeType="1"/>
                </p:cNvSpPr>
                <p:nvPr/>
              </p:nvSpPr>
              <p:spPr bwMode="auto">
                <a:xfrm>
                  <a:off x="2848" y="3424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690" name="Rectangle 899"/>
                <p:cNvSpPr>
                  <a:spLocks noChangeArrowheads="1"/>
                </p:cNvSpPr>
                <p:nvPr/>
              </p:nvSpPr>
              <p:spPr bwMode="auto">
                <a:xfrm>
                  <a:off x="2700" y="3390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691" name="Line 900"/>
                <p:cNvSpPr>
                  <a:spLocks noChangeShapeType="1"/>
                </p:cNvSpPr>
                <p:nvPr/>
              </p:nvSpPr>
              <p:spPr bwMode="auto">
                <a:xfrm>
                  <a:off x="2848" y="3175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692" name="Rectangle 901"/>
                <p:cNvSpPr>
                  <a:spLocks noChangeArrowheads="1"/>
                </p:cNvSpPr>
                <p:nvPr/>
              </p:nvSpPr>
              <p:spPr bwMode="auto">
                <a:xfrm>
                  <a:off x="2700" y="3141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693" name="Line 902"/>
                <p:cNvSpPr>
                  <a:spLocks noChangeShapeType="1"/>
                </p:cNvSpPr>
                <p:nvPr/>
              </p:nvSpPr>
              <p:spPr bwMode="auto">
                <a:xfrm>
                  <a:off x="2848" y="2926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694" name="Rectangle 903"/>
                <p:cNvSpPr>
                  <a:spLocks noChangeArrowheads="1"/>
                </p:cNvSpPr>
                <p:nvPr/>
              </p:nvSpPr>
              <p:spPr bwMode="auto">
                <a:xfrm>
                  <a:off x="2700" y="2892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695" name="Line 904"/>
                <p:cNvSpPr>
                  <a:spLocks noChangeShapeType="1"/>
                </p:cNvSpPr>
                <p:nvPr/>
              </p:nvSpPr>
              <p:spPr bwMode="auto">
                <a:xfrm>
                  <a:off x="2848" y="2677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696" name="Rectangle 905"/>
                <p:cNvSpPr>
                  <a:spLocks noChangeArrowheads="1"/>
                </p:cNvSpPr>
                <p:nvPr/>
              </p:nvSpPr>
              <p:spPr bwMode="auto">
                <a:xfrm>
                  <a:off x="2700" y="2643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697" name="Line 906"/>
                <p:cNvSpPr>
                  <a:spLocks noChangeShapeType="1"/>
                </p:cNvSpPr>
                <p:nvPr/>
              </p:nvSpPr>
              <p:spPr bwMode="auto">
                <a:xfrm>
                  <a:off x="2848" y="2428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698" name="Rectangle 907"/>
                <p:cNvSpPr>
                  <a:spLocks noChangeArrowheads="1"/>
                </p:cNvSpPr>
                <p:nvPr/>
              </p:nvSpPr>
              <p:spPr bwMode="auto">
                <a:xfrm>
                  <a:off x="2700" y="2395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699" name="Line 908"/>
                <p:cNvSpPr>
                  <a:spLocks noChangeShapeType="1"/>
                </p:cNvSpPr>
                <p:nvPr/>
              </p:nvSpPr>
              <p:spPr bwMode="auto">
                <a:xfrm>
                  <a:off x="2848" y="1930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00" name="Rectangle 909"/>
                <p:cNvSpPr>
                  <a:spLocks noChangeArrowheads="1"/>
                </p:cNvSpPr>
                <p:nvPr/>
              </p:nvSpPr>
              <p:spPr bwMode="auto">
                <a:xfrm>
                  <a:off x="2745" y="1897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701" name="Line 910"/>
                <p:cNvSpPr>
                  <a:spLocks noChangeShapeType="1"/>
                </p:cNvSpPr>
                <p:nvPr/>
              </p:nvSpPr>
              <p:spPr bwMode="auto">
                <a:xfrm>
                  <a:off x="2848" y="1681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02" name="Rectangle 911"/>
                <p:cNvSpPr>
                  <a:spLocks noChangeArrowheads="1"/>
                </p:cNvSpPr>
                <p:nvPr/>
              </p:nvSpPr>
              <p:spPr bwMode="auto">
                <a:xfrm>
                  <a:off x="2745" y="1648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703" name="Line 912"/>
                <p:cNvSpPr>
                  <a:spLocks noChangeShapeType="1"/>
                </p:cNvSpPr>
                <p:nvPr/>
              </p:nvSpPr>
              <p:spPr bwMode="auto">
                <a:xfrm>
                  <a:off x="2848" y="1432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04" name="Rectangle 913"/>
                <p:cNvSpPr>
                  <a:spLocks noChangeArrowheads="1"/>
                </p:cNvSpPr>
                <p:nvPr/>
              </p:nvSpPr>
              <p:spPr bwMode="auto">
                <a:xfrm>
                  <a:off x="2745" y="1399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705" name="Line 914"/>
                <p:cNvSpPr>
                  <a:spLocks noChangeShapeType="1"/>
                </p:cNvSpPr>
                <p:nvPr/>
              </p:nvSpPr>
              <p:spPr bwMode="auto">
                <a:xfrm>
                  <a:off x="2848" y="118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06" name="Rectangle 915"/>
                <p:cNvSpPr>
                  <a:spLocks noChangeArrowheads="1"/>
                </p:cNvSpPr>
                <p:nvPr/>
              </p:nvSpPr>
              <p:spPr bwMode="auto">
                <a:xfrm>
                  <a:off x="2745" y="1150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707" name="Line 916"/>
                <p:cNvSpPr>
                  <a:spLocks noChangeShapeType="1"/>
                </p:cNvSpPr>
                <p:nvPr/>
              </p:nvSpPr>
              <p:spPr bwMode="auto">
                <a:xfrm>
                  <a:off x="2848" y="934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08" name="Rectangle 917"/>
                <p:cNvSpPr>
                  <a:spLocks noChangeArrowheads="1"/>
                </p:cNvSpPr>
                <p:nvPr/>
              </p:nvSpPr>
              <p:spPr bwMode="auto">
                <a:xfrm>
                  <a:off x="2745" y="901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709" name="Line 918"/>
                <p:cNvSpPr>
                  <a:spLocks noChangeShapeType="1"/>
                </p:cNvSpPr>
                <p:nvPr/>
              </p:nvSpPr>
              <p:spPr bwMode="auto">
                <a:xfrm>
                  <a:off x="2848" y="685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10" name="Rectangle 919"/>
                <p:cNvSpPr>
                  <a:spLocks noChangeArrowheads="1"/>
                </p:cNvSpPr>
                <p:nvPr/>
              </p:nvSpPr>
              <p:spPr bwMode="auto">
                <a:xfrm>
                  <a:off x="2745" y="653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711" name="Rectangle 920"/>
                <p:cNvSpPr>
                  <a:spLocks noChangeArrowheads="1"/>
                </p:cNvSpPr>
                <p:nvPr/>
              </p:nvSpPr>
              <p:spPr bwMode="auto">
                <a:xfrm>
                  <a:off x="5795" y="2047"/>
                  <a:ext cx="5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>
                      <a:solidFill>
                        <a:srgbClr val="990033"/>
                      </a:solidFill>
                      <a:latin typeface="Arial for Autograph Uni"/>
                    </a:rPr>
                    <a:t>x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8712" name="Rectangle 921"/>
                <p:cNvSpPr>
                  <a:spLocks noChangeArrowheads="1"/>
                </p:cNvSpPr>
                <p:nvPr/>
              </p:nvSpPr>
              <p:spPr bwMode="auto">
                <a:xfrm>
                  <a:off x="2936" y="653"/>
                  <a:ext cx="5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>
                      <a:solidFill>
                        <a:srgbClr val="990033"/>
                      </a:solidFill>
                      <a:latin typeface="Arial for Autograph Uni"/>
                    </a:rPr>
                    <a:t>y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28677" name="TextBox 229"/>
              <p:cNvSpPr txBox="1">
                <a:spLocks noChangeArrowheads="1"/>
              </p:cNvSpPr>
              <p:nvPr/>
            </p:nvSpPr>
            <p:spPr bwMode="auto">
              <a:xfrm>
                <a:off x="1828800" y="4552890"/>
                <a:ext cx="1359312" cy="40011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GB" sz="1000" b="1" i="1">
                    <a:solidFill>
                      <a:srgbClr val="00B050"/>
                    </a:solidFill>
                    <a:latin typeface="Century Gothic" pitchFamily="34" charset="0"/>
                  </a:rPr>
                  <a:t>Slope values </a:t>
                </a:r>
              </a:p>
              <a:p>
                <a:pPr algn="ctr"/>
                <a:r>
                  <a:rPr lang="en-GB" sz="1000" b="1" i="1">
                    <a:solidFill>
                      <a:srgbClr val="00B050"/>
                    </a:solidFill>
                    <a:latin typeface="Century Gothic" pitchFamily="34" charset="0"/>
                  </a:rPr>
                  <a:t>are decreasing</a:t>
                </a:r>
                <a:endParaRPr lang="en-IE" sz="1000" b="1" i="1">
                  <a:solidFill>
                    <a:srgbClr val="00B050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28678" name="TextBox 230"/>
              <p:cNvSpPr txBox="1">
                <a:spLocks noChangeArrowheads="1"/>
              </p:cNvSpPr>
              <p:nvPr/>
            </p:nvSpPr>
            <p:spPr bwMode="auto">
              <a:xfrm>
                <a:off x="6019800" y="4552890"/>
                <a:ext cx="1386220" cy="40011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GB" sz="1000" b="1" i="1">
                    <a:solidFill>
                      <a:srgbClr val="7030A0"/>
                    </a:solidFill>
                    <a:latin typeface="Century Gothic" pitchFamily="34" charset="0"/>
                  </a:rPr>
                  <a:t>Slope values</a:t>
                </a:r>
              </a:p>
              <a:p>
                <a:pPr algn="ctr"/>
                <a:r>
                  <a:rPr lang="en-GB" sz="1000" b="1" i="1">
                    <a:solidFill>
                      <a:srgbClr val="7030A0"/>
                    </a:solidFill>
                    <a:latin typeface="Century Gothic" pitchFamily="34" charset="0"/>
                  </a:rPr>
                  <a:t>are increasing</a:t>
                </a:r>
                <a:endParaRPr lang="en-IE" sz="1000" b="1" i="1">
                  <a:solidFill>
                    <a:srgbClr val="7030A0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28679" name="TextBox 231"/>
              <p:cNvSpPr txBox="1">
                <a:spLocks noChangeArrowheads="1"/>
              </p:cNvSpPr>
              <p:nvPr/>
            </p:nvSpPr>
            <p:spPr bwMode="auto">
              <a:xfrm>
                <a:off x="4118890" y="5738012"/>
                <a:ext cx="1100932" cy="70788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GB" sz="1000" b="1" i="1">
                    <a:solidFill>
                      <a:srgbClr val="FF0000"/>
                    </a:solidFill>
                    <a:latin typeface="Century Gothic" pitchFamily="34" charset="0"/>
                  </a:rPr>
                  <a:t>Turning Point:</a:t>
                </a:r>
              </a:p>
              <a:p>
                <a:pPr algn="ctr"/>
                <a:r>
                  <a:rPr lang="en-GB" sz="1000" b="1" i="1">
                    <a:solidFill>
                      <a:srgbClr val="FF0000"/>
                    </a:solidFill>
                    <a:latin typeface="Century Gothic" pitchFamily="34" charset="0"/>
                  </a:rPr>
                  <a:t>Decreasing to</a:t>
                </a:r>
              </a:p>
              <a:p>
                <a:pPr algn="ctr"/>
                <a:r>
                  <a:rPr lang="en-GB" sz="1000" b="1" i="1">
                    <a:solidFill>
                      <a:srgbClr val="FF0000"/>
                    </a:solidFill>
                    <a:latin typeface="Century Gothic" pitchFamily="34" charset="0"/>
                  </a:rPr>
                  <a:t> increasing</a:t>
                </a:r>
              </a:p>
              <a:p>
                <a:pPr algn="ctr"/>
                <a:r>
                  <a:rPr lang="en-GB" sz="1000" b="1" i="1">
                    <a:solidFill>
                      <a:srgbClr val="FF0000"/>
                    </a:solidFill>
                    <a:latin typeface="Century Gothic" pitchFamily="34" charset="0"/>
                  </a:rPr>
                  <a:t> = min pt</a:t>
                </a:r>
                <a:endParaRPr lang="en-IE" sz="1000" b="1" i="1">
                  <a:solidFill>
                    <a:srgbClr val="FF0000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28680" name="TextBox 232"/>
              <p:cNvSpPr txBox="1">
                <a:spLocks noChangeArrowheads="1"/>
              </p:cNvSpPr>
              <p:nvPr/>
            </p:nvSpPr>
            <p:spPr bwMode="auto">
              <a:xfrm>
                <a:off x="1660239" y="5316379"/>
                <a:ext cx="2149761" cy="24622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GB" sz="1000" b="1" i="1">
                    <a:latin typeface="Century Gothic" pitchFamily="34" charset="0"/>
                  </a:rPr>
                  <a:t>dy/dx= 0; slope function = 0</a:t>
                </a:r>
                <a:endParaRPr lang="en-IE" sz="1000" b="1" i="1">
                  <a:latin typeface="Century Gothic" pitchFamily="34" charset="0"/>
                </a:endParaRPr>
              </a:p>
            </p:txBody>
          </p:sp>
          <p:sp>
            <p:nvSpPr>
              <p:cNvPr id="28681" name="TextBox 233"/>
              <p:cNvSpPr txBox="1">
                <a:spLocks noChangeArrowheads="1"/>
              </p:cNvSpPr>
              <p:nvPr/>
            </p:nvSpPr>
            <p:spPr bwMode="auto">
              <a:xfrm>
                <a:off x="5534563" y="5316379"/>
                <a:ext cx="2009237" cy="24622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GB" sz="1000" b="1" i="1">
                    <a:latin typeface="Century Gothic" pitchFamily="34" charset="0"/>
                  </a:rPr>
                  <a:t>dy/dx= 0; slope function = 0</a:t>
                </a:r>
                <a:endParaRPr lang="en-IE" sz="1000" b="1" i="1">
                  <a:latin typeface="Century Gothic" pitchFamily="34" charset="0"/>
                </a:endParaRPr>
              </a:p>
            </p:txBody>
          </p:sp>
          <p:sp>
            <p:nvSpPr>
              <p:cNvPr id="28682" name="Freeform 231"/>
              <p:cNvSpPr>
                <a:spLocks/>
              </p:cNvSpPr>
              <p:nvPr/>
            </p:nvSpPr>
            <p:spPr bwMode="auto">
              <a:xfrm>
                <a:off x="3122607" y="4094402"/>
                <a:ext cx="3045210" cy="1432989"/>
              </a:xfrm>
              <a:custGeom>
                <a:avLst/>
                <a:gdLst>
                  <a:gd name="T0" fmla="*/ 37 w 2449"/>
                  <a:gd name="T1" fmla="*/ 91 h 1507"/>
                  <a:gd name="T2" fmla="*/ 82 w 2449"/>
                  <a:gd name="T3" fmla="*/ 195 h 1507"/>
                  <a:gd name="T4" fmla="*/ 126 w 2449"/>
                  <a:gd name="T5" fmla="*/ 297 h 1507"/>
                  <a:gd name="T6" fmla="*/ 171 w 2449"/>
                  <a:gd name="T7" fmla="*/ 393 h 1507"/>
                  <a:gd name="T8" fmla="*/ 216 w 2449"/>
                  <a:gd name="T9" fmla="*/ 486 h 1507"/>
                  <a:gd name="T10" fmla="*/ 261 w 2449"/>
                  <a:gd name="T11" fmla="*/ 575 h 1507"/>
                  <a:gd name="T12" fmla="*/ 306 w 2449"/>
                  <a:gd name="T13" fmla="*/ 659 h 1507"/>
                  <a:gd name="T14" fmla="*/ 350 w 2449"/>
                  <a:gd name="T15" fmla="*/ 740 h 1507"/>
                  <a:gd name="T16" fmla="*/ 395 w 2449"/>
                  <a:gd name="T17" fmla="*/ 817 h 1507"/>
                  <a:gd name="T18" fmla="*/ 440 w 2449"/>
                  <a:gd name="T19" fmla="*/ 889 h 1507"/>
                  <a:gd name="T20" fmla="*/ 485 w 2449"/>
                  <a:gd name="T21" fmla="*/ 958 h 1507"/>
                  <a:gd name="T22" fmla="*/ 529 w 2449"/>
                  <a:gd name="T23" fmla="*/ 1023 h 1507"/>
                  <a:gd name="T24" fmla="*/ 574 w 2449"/>
                  <a:gd name="T25" fmla="*/ 1083 h 1507"/>
                  <a:gd name="T26" fmla="*/ 619 w 2449"/>
                  <a:gd name="T27" fmla="*/ 1140 h 1507"/>
                  <a:gd name="T28" fmla="*/ 664 w 2449"/>
                  <a:gd name="T29" fmla="*/ 1192 h 1507"/>
                  <a:gd name="T30" fmla="*/ 709 w 2449"/>
                  <a:gd name="T31" fmla="*/ 1240 h 1507"/>
                  <a:gd name="T32" fmla="*/ 754 w 2449"/>
                  <a:gd name="T33" fmla="*/ 1285 h 1507"/>
                  <a:gd name="T34" fmla="*/ 798 w 2449"/>
                  <a:gd name="T35" fmla="*/ 1325 h 1507"/>
                  <a:gd name="T36" fmla="*/ 843 w 2449"/>
                  <a:gd name="T37" fmla="*/ 1361 h 1507"/>
                  <a:gd name="T38" fmla="*/ 888 w 2449"/>
                  <a:gd name="T39" fmla="*/ 1393 h 1507"/>
                  <a:gd name="T40" fmla="*/ 933 w 2449"/>
                  <a:gd name="T41" fmla="*/ 1422 h 1507"/>
                  <a:gd name="T42" fmla="*/ 978 w 2449"/>
                  <a:gd name="T43" fmla="*/ 1446 h 1507"/>
                  <a:gd name="T44" fmla="*/ 1023 w 2449"/>
                  <a:gd name="T45" fmla="*/ 1466 h 1507"/>
                  <a:gd name="T46" fmla="*/ 1067 w 2449"/>
                  <a:gd name="T47" fmla="*/ 1482 h 1507"/>
                  <a:gd name="T48" fmla="*/ 1112 w 2449"/>
                  <a:gd name="T49" fmla="*/ 1494 h 1507"/>
                  <a:gd name="T50" fmla="*/ 1157 w 2449"/>
                  <a:gd name="T51" fmla="*/ 1503 h 1507"/>
                  <a:gd name="T52" fmla="*/ 1202 w 2449"/>
                  <a:gd name="T53" fmla="*/ 1507 h 1507"/>
                  <a:gd name="T54" fmla="*/ 1246 w 2449"/>
                  <a:gd name="T55" fmla="*/ 1507 h 1507"/>
                  <a:gd name="T56" fmla="*/ 1291 w 2449"/>
                  <a:gd name="T57" fmla="*/ 1503 h 1507"/>
                  <a:gd name="T58" fmla="*/ 1336 w 2449"/>
                  <a:gd name="T59" fmla="*/ 1494 h 1507"/>
                  <a:gd name="T60" fmla="*/ 1381 w 2449"/>
                  <a:gd name="T61" fmla="*/ 1482 h 1507"/>
                  <a:gd name="T62" fmla="*/ 1426 w 2449"/>
                  <a:gd name="T63" fmla="*/ 1466 h 1507"/>
                  <a:gd name="T64" fmla="*/ 1470 w 2449"/>
                  <a:gd name="T65" fmla="*/ 1446 h 1507"/>
                  <a:gd name="T66" fmla="*/ 1515 w 2449"/>
                  <a:gd name="T67" fmla="*/ 1422 h 1507"/>
                  <a:gd name="T68" fmla="*/ 1560 w 2449"/>
                  <a:gd name="T69" fmla="*/ 1393 h 1507"/>
                  <a:gd name="T70" fmla="*/ 1605 w 2449"/>
                  <a:gd name="T71" fmla="*/ 1361 h 1507"/>
                  <a:gd name="T72" fmla="*/ 1650 w 2449"/>
                  <a:gd name="T73" fmla="*/ 1325 h 1507"/>
                  <a:gd name="T74" fmla="*/ 1695 w 2449"/>
                  <a:gd name="T75" fmla="*/ 1285 h 1507"/>
                  <a:gd name="T76" fmla="*/ 1739 w 2449"/>
                  <a:gd name="T77" fmla="*/ 1240 h 1507"/>
                  <a:gd name="T78" fmla="*/ 1784 w 2449"/>
                  <a:gd name="T79" fmla="*/ 1192 h 1507"/>
                  <a:gd name="T80" fmla="*/ 1829 w 2449"/>
                  <a:gd name="T81" fmla="*/ 1140 h 1507"/>
                  <a:gd name="T82" fmla="*/ 1874 w 2449"/>
                  <a:gd name="T83" fmla="*/ 1083 h 1507"/>
                  <a:gd name="T84" fmla="*/ 1918 w 2449"/>
                  <a:gd name="T85" fmla="*/ 1023 h 1507"/>
                  <a:gd name="T86" fmla="*/ 1963 w 2449"/>
                  <a:gd name="T87" fmla="*/ 958 h 1507"/>
                  <a:gd name="T88" fmla="*/ 2008 w 2449"/>
                  <a:gd name="T89" fmla="*/ 889 h 1507"/>
                  <a:gd name="T90" fmla="*/ 2053 w 2449"/>
                  <a:gd name="T91" fmla="*/ 817 h 1507"/>
                  <a:gd name="T92" fmla="*/ 2098 w 2449"/>
                  <a:gd name="T93" fmla="*/ 740 h 1507"/>
                  <a:gd name="T94" fmla="*/ 2143 w 2449"/>
                  <a:gd name="T95" fmla="*/ 659 h 1507"/>
                  <a:gd name="T96" fmla="*/ 2187 w 2449"/>
                  <a:gd name="T97" fmla="*/ 575 h 1507"/>
                  <a:gd name="T98" fmla="*/ 2232 w 2449"/>
                  <a:gd name="T99" fmla="*/ 486 h 1507"/>
                  <a:gd name="T100" fmla="*/ 2277 w 2449"/>
                  <a:gd name="T101" fmla="*/ 393 h 1507"/>
                  <a:gd name="T102" fmla="*/ 2322 w 2449"/>
                  <a:gd name="T103" fmla="*/ 297 h 1507"/>
                  <a:gd name="T104" fmla="*/ 2367 w 2449"/>
                  <a:gd name="T105" fmla="*/ 195 h 1507"/>
                  <a:gd name="T106" fmla="*/ 2411 w 2449"/>
                  <a:gd name="T107" fmla="*/ 91 h 1507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449"/>
                  <a:gd name="T163" fmla="*/ 0 h 1507"/>
                  <a:gd name="T164" fmla="*/ 2449 w 2449"/>
                  <a:gd name="T165" fmla="*/ 1507 h 1507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449" h="1507">
                    <a:moveTo>
                      <a:pt x="0" y="0"/>
                    </a:moveTo>
                    <a:lnTo>
                      <a:pt x="7" y="18"/>
                    </a:lnTo>
                    <a:lnTo>
                      <a:pt x="15" y="37"/>
                    </a:lnTo>
                    <a:lnTo>
                      <a:pt x="22" y="55"/>
                    </a:lnTo>
                    <a:lnTo>
                      <a:pt x="29" y="73"/>
                    </a:lnTo>
                    <a:lnTo>
                      <a:pt x="37" y="91"/>
                    </a:lnTo>
                    <a:lnTo>
                      <a:pt x="44" y="108"/>
                    </a:lnTo>
                    <a:lnTo>
                      <a:pt x="52" y="126"/>
                    </a:lnTo>
                    <a:lnTo>
                      <a:pt x="59" y="144"/>
                    </a:lnTo>
                    <a:lnTo>
                      <a:pt x="67" y="161"/>
                    </a:lnTo>
                    <a:lnTo>
                      <a:pt x="74" y="178"/>
                    </a:lnTo>
                    <a:lnTo>
                      <a:pt x="82" y="195"/>
                    </a:lnTo>
                    <a:lnTo>
                      <a:pt x="89" y="213"/>
                    </a:lnTo>
                    <a:lnTo>
                      <a:pt x="96" y="230"/>
                    </a:lnTo>
                    <a:lnTo>
                      <a:pt x="104" y="246"/>
                    </a:lnTo>
                    <a:lnTo>
                      <a:pt x="111" y="263"/>
                    </a:lnTo>
                    <a:lnTo>
                      <a:pt x="119" y="280"/>
                    </a:lnTo>
                    <a:lnTo>
                      <a:pt x="126" y="297"/>
                    </a:lnTo>
                    <a:lnTo>
                      <a:pt x="134" y="313"/>
                    </a:lnTo>
                    <a:lnTo>
                      <a:pt x="141" y="329"/>
                    </a:lnTo>
                    <a:lnTo>
                      <a:pt x="149" y="345"/>
                    </a:lnTo>
                    <a:lnTo>
                      <a:pt x="156" y="361"/>
                    </a:lnTo>
                    <a:lnTo>
                      <a:pt x="164" y="377"/>
                    </a:lnTo>
                    <a:lnTo>
                      <a:pt x="171" y="393"/>
                    </a:lnTo>
                    <a:lnTo>
                      <a:pt x="179" y="409"/>
                    </a:lnTo>
                    <a:lnTo>
                      <a:pt x="186" y="424"/>
                    </a:lnTo>
                    <a:lnTo>
                      <a:pt x="194" y="440"/>
                    </a:lnTo>
                    <a:lnTo>
                      <a:pt x="201" y="456"/>
                    </a:lnTo>
                    <a:lnTo>
                      <a:pt x="208" y="471"/>
                    </a:lnTo>
                    <a:lnTo>
                      <a:pt x="216" y="486"/>
                    </a:lnTo>
                    <a:lnTo>
                      <a:pt x="223" y="501"/>
                    </a:lnTo>
                    <a:lnTo>
                      <a:pt x="231" y="516"/>
                    </a:lnTo>
                    <a:lnTo>
                      <a:pt x="238" y="531"/>
                    </a:lnTo>
                    <a:lnTo>
                      <a:pt x="246" y="546"/>
                    </a:lnTo>
                    <a:lnTo>
                      <a:pt x="253" y="560"/>
                    </a:lnTo>
                    <a:lnTo>
                      <a:pt x="261" y="575"/>
                    </a:lnTo>
                    <a:lnTo>
                      <a:pt x="268" y="589"/>
                    </a:lnTo>
                    <a:lnTo>
                      <a:pt x="276" y="603"/>
                    </a:lnTo>
                    <a:lnTo>
                      <a:pt x="283" y="618"/>
                    </a:lnTo>
                    <a:lnTo>
                      <a:pt x="291" y="632"/>
                    </a:lnTo>
                    <a:lnTo>
                      <a:pt x="298" y="646"/>
                    </a:lnTo>
                    <a:lnTo>
                      <a:pt x="306" y="659"/>
                    </a:lnTo>
                    <a:lnTo>
                      <a:pt x="313" y="673"/>
                    </a:lnTo>
                    <a:lnTo>
                      <a:pt x="321" y="687"/>
                    </a:lnTo>
                    <a:lnTo>
                      <a:pt x="328" y="700"/>
                    </a:lnTo>
                    <a:lnTo>
                      <a:pt x="336" y="714"/>
                    </a:lnTo>
                    <a:lnTo>
                      <a:pt x="343" y="727"/>
                    </a:lnTo>
                    <a:lnTo>
                      <a:pt x="350" y="740"/>
                    </a:lnTo>
                    <a:lnTo>
                      <a:pt x="358" y="753"/>
                    </a:lnTo>
                    <a:lnTo>
                      <a:pt x="365" y="766"/>
                    </a:lnTo>
                    <a:lnTo>
                      <a:pt x="373" y="779"/>
                    </a:lnTo>
                    <a:lnTo>
                      <a:pt x="380" y="792"/>
                    </a:lnTo>
                    <a:lnTo>
                      <a:pt x="388" y="804"/>
                    </a:lnTo>
                    <a:lnTo>
                      <a:pt x="395" y="817"/>
                    </a:lnTo>
                    <a:lnTo>
                      <a:pt x="403" y="829"/>
                    </a:lnTo>
                    <a:lnTo>
                      <a:pt x="410" y="841"/>
                    </a:lnTo>
                    <a:lnTo>
                      <a:pt x="418" y="853"/>
                    </a:lnTo>
                    <a:lnTo>
                      <a:pt x="425" y="866"/>
                    </a:lnTo>
                    <a:lnTo>
                      <a:pt x="433" y="877"/>
                    </a:lnTo>
                    <a:lnTo>
                      <a:pt x="440" y="889"/>
                    </a:lnTo>
                    <a:lnTo>
                      <a:pt x="448" y="901"/>
                    </a:lnTo>
                    <a:lnTo>
                      <a:pt x="455" y="913"/>
                    </a:lnTo>
                    <a:lnTo>
                      <a:pt x="462" y="924"/>
                    </a:lnTo>
                    <a:lnTo>
                      <a:pt x="470" y="936"/>
                    </a:lnTo>
                    <a:lnTo>
                      <a:pt x="477" y="947"/>
                    </a:lnTo>
                    <a:lnTo>
                      <a:pt x="485" y="958"/>
                    </a:lnTo>
                    <a:lnTo>
                      <a:pt x="492" y="969"/>
                    </a:lnTo>
                    <a:lnTo>
                      <a:pt x="500" y="980"/>
                    </a:lnTo>
                    <a:lnTo>
                      <a:pt x="507" y="991"/>
                    </a:lnTo>
                    <a:lnTo>
                      <a:pt x="515" y="1002"/>
                    </a:lnTo>
                    <a:lnTo>
                      <a:pt x="522" y="1012"/>
                    </a:lnTo>
                    <a:lnTo>
                      <a:pt x="529" y="1023"/>
                    </a:lnTo>
                    <a:lnTo>
                      <a:pt x="537" y="1033"/>
                    </a:lnTo>
                    <a:lnTo>
                      <a:pt x="544" y="1043"/>
                    </a:lnTo>
                    <a:lnTo>
                      <a:pt x="552" y="1053"/>
                    </a:lnTo>
                    <a:lnTo>
                      <a:pt x="559" y="1063"/>
                    </a:lnTo>
                    <a:lnTo>
                      <a:pt x="567" y="1073"/>
                    </a:lnTo>
                    <a:lnTo>
                      <a:pt x="574" y="1083"/>
                    </a:lnTo>
                    <a:lnTo>
                      <a:pt x="582" y="1093"/>
                    </a:lnTo>
                    <a:lnTo>
                      <a:pt x="589" y="1102"/>
                    </a:lnTo>
                    <a:lnTo>
                      <a:pt x="597" y="1112"/>
                    </a:lnTo>
                    <a:lnTo>
                      <a:pt x="604" y="1121"/>
                    </a:lnTo>
                    <a:lnTo>
                      <a:pt x="612" y="1130"/>
                    </a:lnTo>
                    <a:lnTo>
                      <a:pt x="619" y="1140"/>
                    </a:lnTo>
                    <a:lnTo>
                      <a:pt x="627" y="1149"/>
                    </a:lnTo>
                    <a:lnTo>
                      <a:pt x="634" y="1158"/>
                    </a:lnTo>
                    <a:lnTo>
                      <a:pt x="642" y="1166"/>
                    </a:lnTo>
                    <a:lnTo>
                      <a:pt x="649" y="1175"/>
                    </a:lnTo>
                    <a:lnTo>
                      <a:pt x="657" y="1183"/>
                    </a:lnTo>
                    <a:lnTo>
                      <a:pt x="664" y="1192"/>
                    </a:lnTo>
                    <a:lnTo>
                      <a:pt x="672" y="1200"/>
                    </a:lnTo>
                    <a:lnTo>
                      <a:pt x="679" y="1209"/>
                    </a:lnTo>
                    <a:lnTo>
                      <a:pt x="687" y="1216"/>
                    </a:lnTo>
                    <a:lnTo>
                      <a:pt x="694" y="1225"/>
                    </a:lnTo>
                    <a:lnTo>
                      <a:pt x="702" y="1233"/>
                    </a:lnTo>
                    <a:lnTo>
                      <a:pt x="709" y="1240"/>
                    </a:lnTo>
                    <a:lnTo>
                      <a:pt x="716" y="1248"/>
                    </a:lnTo>
                    <a:lnTo>
                      <a:pt x="724" y="1255"/>
                    </a:lnTo>
                    <a:lnTo>
                      <a:pt x="731" y="1263"/>
                    </a:lnTo>
                    <a:lnTo>
                      <a:pt x="739" y="1270"/>
                    </a:lnTo>
                    <a:lnTo>
                      <a:pt x="746" y="1278"/>
                    </a:lnTo>
                    <a:lnTo>
                      <a:pt x="754" y="1285"/>
                    </a:lnTo>
                    <a:lnTo>
                      <a:pt x="761" y="1292"/>
                    </a:lnTo>
                    <a:lnTo>
                      <a:pt x="769" y="1299"/>
                    </a:lnTo>
                    <a:lnTo>
                      <a:pt x="776" y="1305"/>
                    </a:lnTo>
                    <a:lnTo>
                      <a:pt x="783" y="1312"/>
                    </a:lnTo>
                    <a:lnTo>
                      <a:pt x="791" y="1318"/>
                    </a:lnTo>
                    <a:lnTo>
                      <a:pt x="798" y="1325"/>
                    </a:lnTo>
                    <a:lnTo>
                      <a:pt x="806" y="1332"/>
                    </a:lnTo>
                    <a:lnTo>
                      <a:pt x="813" y="1338"/>
                    </a:lnTo>
                    <a:lnTo>
                      <a:pt x="821" y="1344"/>
                    </a:lnTo>
                    <a:lnTo>
                      <a:pt x="828" y="1350"/>
                    </a:lnTo>
                    <a:lnTo>
                      <a:pt x="836" y="1356"/>
                    </a:lnTo>
                    <a:lnTo>
                      <a:pt x="843" y="1361"/>
                    </a:lnTo>
                    <a:lnTo>
                      <a:pt x="851" y="1367"/>
                    </a:lnTo>
                    <a:lnTo>
                      <a:pt x="858" y="1372"/>
                    </a:lnTo>
                    <a:lnTo>
                      <a:pt x="866" y="1378"/>
                    </a:lnTo>
                    <a:lnTo>
                      <a:pt x="873" y="1383"/>
                    </a:lnTo>
                    <a:lnTo>
                      <a:pt x="881" y="1389"/>
                    </a:lnTo>
                    <a:lnTo>
                      <a:pt x="888" y="1393"/>
                    </a:lnTo>
                    <a:lnTo>
                      <a:pt x="895" y="1399"/>
                    </a:lnTo>
                    <a:lnTo>
                      <a:pt x="903" y="1404"/>
                    </a:lnTo>
                    <a:lnTo>
                      <a:pt x="910" y="1408"/>
                    </a:lnTo>
                    <a:lnTo>
                      <a:pt x="918" y="1413"/>
                    </a:lnTo>
                    <a:lnTo>
                      <a:pt x="925" y="1417"/>
                    </a:lnTo>
                    <a:lnTo>
                      <a:pt x="933" y="1422"/>
                    </a:lnTo>
                    <a:lnTo>
                      <a:pt x="940" y="1426"/>
                    </a:lnTo>
                    <a:lnTo>
                      <a:pt x="948" y="1430"/>
                    </a:lnTo>
                    <a:lnTo>
                      <a:pt x="955" y="1434"/>
                    </a:lnTo>
                    <a:lnTo>
                      <a:pt x="963" y="1438"/>
                    </a:lnTo>
                    <a:lnTo>
                      <a:pt x="970" y="1442"/>
                    </a:lnTo>
                    <a:lnTo>
                      <a:pt x="978" y="1446"/>
                    </a:lnTo>
                    <a:lnTo>
                      <a:pt x="985" y="1450"/>
                    </a:lnTo>
                    <a:lnTo>
                      <a:pt x="993" y="1453"/>
                    </a:lnTo>
                    <a:lnTo>
                      <a:pt x="1000" y="1457"/>
                    </a:lnTo>
                    <a:lnTo>
                      <a:pt x="1008" y="1460"/>
                    </a:lnTo>
                    <a:lnTo>
                      <a:pt x="1015" y="1463"/>
                    </a:lnTo>
                    <a:lnTo>
                      <a:pt x="1023" y="1466"/>
                    </a:lnTo>
                    <a:lnTo>
                      <a:pt x="1030" y="1469"/>
                    </a:lnTo>
                    <a:lnTo>
                      <a:pt x="1037" y="1472"/>
                    </a:lnTo>
                    <a:lnTo>
                      <a:pt x="1045" y="1475"/>
                    </a:lnTo>
                    <a:lnTo>
                      <a:pt x="1052" y="1477"/>
                    </a:lnTo>
                    <a:lnTo>
                      <a:pt x="1060" y="1480"/>
                    </a:lnTo>
                    <a:lnTo>
                      <a:pt x="1067" y="1482"/>
                    </a:lnTo>
                    <a:lnTo>
                      <a:pt x="1075" y="1485"/>
                    </a:lnTo>
                    <a:lnTo>
                      <a:pt x="1082" y="1487"/>
                    </a:lnTo>
                    <a:lnTo>
                      <a:pt x="1090" y="1489"/>
                    </a:lnTo>
                    <a:lnTo>
                      <a:pt x="1097" y="1491"/>
                    </a:lnTo>
                    <a:lnTo>
                      <a:pt x="1105" y="1493"/>
                    </a:lnTo>
                    <a:lnTo>
                      <a:pt x="1112" y="1494"/>
                    </a:lnTo>
                    <a:lnTo>
                      <a:pt x="1120" y="1496"/>
                    </a:lnTo>
                    <a:lnTo>
                      <a:pt x="1127" y="1498"/>
                    </a:lnTo>
                    <a:lnTo>
                      <a:pt x="1135" y="1499"/>
                    </a:lnTo>
                    <a:lnTo>
                      <a:pt x="1142" y="1500"/>
                    </a:lnTo>
                    <a:lnTo>
                      <a:pt x="1149" y="1501"/>
                    </a:lnTo>
                    <a:lnTo>
                      <a:pt x="1157" y="1503"/>
                    </a:lnTo>
                    <a:lnTo>
                      <a:pt x="1164" y="1503"/>
                    </a:lnTo>
                    <a:lnTo>
                      <a:pt x="1172" y="1504"/>
                    </a:lnTo>
                    <a:lnTo>
                      <a:pt x="1179" y="1505"/>
                    </a:lnTo>
                    <a:lnTo>
                      <a:pt x="1187" y="1506"/>
                    </a:lnTo>
                    <a:lnTo>
                      <a:pt x="1194" y="1506"/>
                    </a:lnTo>
                    <a:lnTo>
                      <a:pt x="1202" y="1507"/>
                    </a:lnTo>
                    <a:lnTo>
                      <a:pt x="1209" y="1507"/>
                    </a:lnTo>
                    <a:lnTo>
                      <a:pt x="1216" y="1507"/>
                    </a:lnTo>
                    <a:lnTo>
                      <a:pt x="1224" y="1507"/>
                    </a:lnTo>
                    <a:lnTo>
                      <a:pt x="1231" y="1507"/>
                    </a:lnTo>
                    <a:lnTo>
                      <a:pt x="1239" y="1507"/>
                    </a:lnTo>
                    <a:lnTo>
                      <a:pt x="1246" y="1507"/>
                    </a:lnTo>
                    <a:lnTo>
                      <a:pt x="1254" y="1506"/>
                    </a:lnTo>
                    <a:lnTo>
                      <a:pt x="1261" y="1506"/>
                    </a:lnTo>
                    <a:lnTo>
                      <a:pt x="1269" y="1505"/>
                    </a:lnTo>
                    <a:lnTo>
                      <a:pt x="1276" y="1504"/>
                    </a:lnTo>
                    <a:lnTo>
                      <a:pt x="1284" y="1503"/>
                    </a:lnTo>
                    <a:lnTo>
                      <a:pt x="1291" y="1503"/>
                    </a:lnTo>
                    <a:lnTo>
                      <a:pt x="1299" y="1501"/>
                    </a:lnTo>
                    <a:lnTo>
                      <a:pt x="1306" y="1500"/>
                    </a:lnTo>
                    <a:lnTo>
                      <a:pt x="1314" y="1499"/>
                    </a:lnTo>
                    <a:lnTo>
                      <a:pt x="1321" y="1498"/>
                    </a:lnTo>
                    <a:lnTo>
                      <a:pt x="1329" y="1496"/>
                    </a:lnTo>
                    <a:lnTo>
                      <a:pt x="1336" y="1494"/>
                    </a:lnTo>
                    <a:lnTo>
                      <a:pt x="1344" y="1493"/>
                    </a:lnTo>
                    <a:lnTo>
                      <a:pt x="1351" y="1491"/>
                    </a:lnTo>
                    <a:lnTo>
                      <a:pt x="1359" y="1489"/>
                    </a:lnTo>
                    <a:lnTo>
                      <a:pt x="1366" y="1487"/>
                    </a:lnTo>
                    <a:lnTo>
                      <a:pt x="1374" y="1485"/>
                    </a:lnTo>
                    <a:lnTo>
                      <a:pt x="1381" y="1482"/>
                    </a:lnTo>
                    <a:lnTo>
                      <a:pt x="1389" y="1480"/>
                    </a:lnTo>
                    <a:lnTo>
                      <a:pt x="1396" y="1477"/>
                    </a:lnTo>
                    <a:lnTo>
                      <a:pt x="1403" y="1475"/>
                    </a:lnTo>
                    <a:lnTo>
                      <a:pt x="1411" y="1472"/>
                    </a:lnTo>
                    <a:lnTo>
                      <a:pt x="1418" y="1469"/>
                    </a:lnTo>
                    <a:lnTo>
                      <a:pt x="1426" y="1466"/>
                    </a:lnTo>
                    <a:lnTo>
                      <a:pt x="1433" y="1463"/>
                    </a:lnTo>
                    <a:lnTo>
                      <a:pt x="1441" y="1460"/>
                    </a:lnTo>
                    <a:lnTo>
                      <a:pt x="1448" y="1457"/>
                    </a:lnTo>
                    <a:lnTo>
                      <a:pt x="1456" y="1453"/>
                    </a:lnTo>
                    <a:lnTo>
                      <a:pt x="1463" y="1450"/>
                    </a:lnTo>
                    <a:lnTo>
                      <a:pt x="1470" y="1446"/>
                    </a:lnTo>
                    <a:lnTo>
                      <a:pt x="1478" y="1442"/>
                    </a:lnTo>
                    <a:lnTo>
                      <a:pt x="1485" y="1438"/>
                    </a:lnTo>
                    <a:lnTo>
                      <a:pt x="1493" y="1434"/>
                    </a:lnTo>
                    <a:lnTo>
                      <a:pt x="1500" y="1430"/>
                    </a:lnTo>
                    <a:lnTo>
                      <a:pt x="1508" y="1426"/>
                    </a:lnTo>
                    <a:lnTo>
                      <a:pt x="1515" y="1422"/>
                    </a:lnTo>
                    <a:lnTo>
                      <a:pt x="1523" y="1417"/>
                    </a:lnTo>
                    <a:lnTo>
                      <a:pt x="1530" y="1413"/>
                    </a:lnTo>
                    <a:lnTo>
                      <a:pt x="1538" y="1408"/>
                    </a:lnTo>
                    <a:lnTo>
                      <a:pt x="1545" y="1404"/>
                    </a:lnTo>
                    <a:lnTo>
                      <a:pt x="1553" y="1399"/>
                    </a:lnTo>
                    <a:lnTo>
                      <a:pt x="1560" y="1393"/>
                    </a:lnTo>
                    <a:lnTo>
                      <a:pt x="1567" y="1389"/>
                    </a:lnTo>
                    <a:lnTo>
                      <a:pt x="1575" y="1383"/>
                    </a:lnTo>
                    <a:lnTo>
                      <a:pt x="1582" y="1378"/>
                    </a:lnTo>
                    <a:lnTo>
                      <a:pt x="1590" y="1372"/>
                    </a:lnTo>
                    <a:lnTo>
                      <a:pt x="1597" y="1367"/>
                    </a:lnTo>
                    <a:lnTo>
                      <a:pt x="1605" y="1361"/>
                    </a:lnTo>
                    <a:lnTo>
                      <a:pt x="1612" y="1356"/>
                    </a:lnTo>
                    <a:lnTo>
                      <a:pt x="1620" y="1350"/>
                    </a:lnTo>
                    <a:lnTo>
                      <a:pt x="1627" y="1344"/>
                    </a:lnTo>
                    <a:lnTo>
                      <a:pt x="1635" y="1338"/>
                    </a:lnTo>
                    <a:lnTo>
                      <a:pt x="1642" y="1332"/>
                    </a:lnTo>
                    <a:lnTo>
                      <a:pt x="1650" y="1325"/>
                    </a:lnTo>
                    <a:lnTo>
                      <a:pt x="1657" y="1318"/>
                    </a:lnTo>
                    <a:lnTo>
                      <a:pt x="1665" y="1312"/>
                    </a:lnTo>
                    <a:lnTo>
                      <a:pt x="1672" y="1305"/>
                    </a:lnTo>
                    <a:lnTo>
                      <a:pt x="1680" y="1299"/>
                    </a:lnTo>
                    <a:lnTo>
                      <a:pt x="1687" y="1292"/>
                    </a:lnTo>
                    <a:lnTo>
                      <a:pt x="1695" y="1285"/>
                    </a:lnTo>
                    <a:lnTo>
                      <a:pt x="1702" y="1278"/>
                    </a:lnTo>
                    <a:lnTo>
                      <a:pt x="1709" y="1270"/>
                    </a:lnTo>
                    <a:lnTo>
                      <a:pt x="1717" y="1263"/>
                    </a:lnTo>
                    <a:lnTo>
                      <a:pt x="1724" y="1255"/>
                    </a:lnTo>
                    <a:lnTo>
                      <a:pt x="1732" y="1248"/>
                    </a:lnTo>
                    <a:lnTo>
                      <a:pt x="1739" y="1240"/>
                    </a:lnTo>
                    <a:lnTo>
                      <a:pt x="1747" y="1233"/>
                    </a:lnTo>
                    <a:lnTo>
                      <a:pt x="1754" y="1225"/>
                    </a:lnTo>
                    <a:lnTo>
                      <a:pt x="1762" y="1216"/>
                    </a:lnTo>
                    <a:lnTo>
                      <a:pt x="1769" y="1209"/>
                    </a:lnTo>
                    <a:lnTo>
                      <a:pt x="1777" y="1200"/>
                    </a:lnTo>
                    <a:lnTo>
                      <a:pt x="1784" y="1192"/>
                    </a:lnTo>
                    <a:lnTo>
                      <a:pt x="1792" y="1183"/>
                    </a:lnTo>
                    <a:lnTo>
                      <a:pt x="1799" y="1175"/>
                    </a:lnTo>
                    <a:lnTo>
                      <a:pt x="1807" y="1166"/>
                    </a:lnTo>
                    <a:lnTo>
                      <a:pt x="1814" y="1158"/>
                    </a:lnTo>
                    <a:lnTo>
                      <a:pt x="1822" y="1149"/>
                    </a:lnTo>
                    <a:lnTo>
                      <a:pt x="1829" y="1140"/>
                    </a:lnTo>
                    <a:lnTo>
                      <a:pt x="1836" y="1130"/>
                    </a:lnTo>
                    <a:lnTo>
                      <a:pt x="1844" y="1121"/>
                    </a:lnTo>
                    <a:lnTo>
                      <a:pt x="1851" y="1112"/>
                    </a:lnTo>
                    <a:lnTo>
                      <a:pt x="1859" y="1102"/>
                    </a:lnTo>
                    <a:lnTo>
                      <a:pt x="1866" y="1093"/>
                    </a:lnTo>
                    <a:lnTo>
                      <a:pt x="1874" y="1083"/>
                    </a:lnTo>
                    <a:lnTo>
                      <a:pt x="1881" y="1073"/>
                    </a:lnTo>
                    <a:lnTo>
                      <a:pt x="1889" y="1063"/>
                    </a:lnTo>
                    <a:lnTo>
                      <a:pt x="1896" y="1053"/>
                    </a:lnTo>
                    <a:lnTo>
                      <a:pt x="1903" y="1043"/>
                    </a:lnTo>
                    <a:lnTo>
                      <a:pt x="1911" y="1033"/>
                    </a:lnTo>
                    <a:lnTo>
                      <a:pt x="1918" y="1023"/>
                    </a:lnTo>
                    <a:lnTo>
                      <a:pt x="1926" y="1012"/>
                    </a:lnTo>
                    <a:lnTo>
                      <a:pt x="1933" y="1002"/>
                    </a:lnTo>
                    <a:lnTo>
                      <a:pt x="1941" y="991"/>
                    </a:lnTo>
                    <a:lnTo>
                      <a:pt x="1948" y="980"/>
                    </a:lnTo>
                    <a:lnTo>
                      <a:pt x="1956" y="969"/>
                    </a:lnTo>
                    <a:lnTo>
                      <a:pt x="1963" y="958"/>
                    </a:lnTo>
                    <a:lnTo>
                      <a:pt x="1971" y="947"/>
                    </a:lnTo>
                    <a:lnTo>
                      <a:pt x="1978" y="936"/>
                    </a:lnTo>
                    <a:lnTo>
                      <a:pt x="1986" y="924"/>
                    </a:lnTo>
                    <a:lnTo>
                      <a:pt x="1993" y="913"/>
                    </a:lnTo>
                    <a:lnTo>
                      <a:pt x="2001" y="901"/>
                    </a:lnTo>
                    <a:lnTo>
                      <a:pt x="2008" y="889"/>
                    </a:lnTo>
                    <a:lnTo>
                      <a:pt x="2016" y="877"/>
                    </a:lnTo>
                    <a:lnTo>
                      <a:pt x="2023" y="866"/>
                    </a:lnTo>
                    <a:lnTo>
                      <a:pt x="2031" y="853"/>
                    </a:lnTo>
                    <a:lnTo>
                      <a:pt x="2038" y="841"/>
                    </a:lnTo>
                    <a:lnTo>
                      <a:pt x="2046" y="829"/>
                    </a:lnTo>
                    <a:lnTo>
                      <a:pt x="2053" y="817"/>
                    </a:lnTo>
                    <a:lnTo>
                      <a:pt x="2061" y="804"/>
                    </a:lnTo>
                    <a:lnTo>
                      <a:pt x="2068" y="792"/>
                    </a:lnTo>
                    <a:lnTo>
                      <a:pt x="2076" y="779"/>
                    </a:lnTo>
                    <a:lnTo>
                      <a:pt x="2083" y="766"/>
                    </a:lnTo>
                    <a:lnTo>
                      <a:pt x="2090" y="753"/>
                    </a:lnTo>
                    <a:lnTo>
                      <a:pt x="2098" y="740"/>
                    </a:lnTo>
                    <a:lnTo>
                      <a:pt x="2105" y="727"/>
                    </a:lnTo>
                    <a:lnTo>
                      <a:pt x="2113" y="714"/>
                    </a:lnTo>
                    <a:lnTo>
                      <a:pt x="2120" y="700"/>
                    </a:lnTo>
                    <a:lnTo>
                      <a:pt x="2128" y="687"/>
                    </a:lnTo>
                    <a:lnTo>
                      <a:pt x="2135" y="673"/>
                    </a:lnTo>
                    <a:lnTo>
                      <a:pt x="2143" y="659"/>
                    </a:lnTo>
                    <a:lnTo>
                      <a:pt x="2150" y="646"/>
                    </a:lnTo>
                    <a:lnTo>
                      <a:pt x="2157" y="632"/>
                    </a:lnTo>
                    <a:lnTo>
                      <a:pt x="2165" y="618"/>
                    </a:lnTo>
                    <a:lnTo>
                      <a:pt x="2172" y="603"/>
                    </a:lnTo>
                    <a:lnTo>
                      <a:pt x="2180" y="589"/>
                    </a:lnTo>
                    <a:lnTo>
                      <a:pt x="2187" y="575"/>
                    </a:lnTo>
                    <a:lnTo>
                      <a:pt x="2195" y="560"/>
                    </a:lnTo>
                    <a:lnTo>
                      <a:pt x="2202" y="546"/>
                    </a:lnTo>
                    <a:lnTo>
                      <a:pt x="2210" y="531"/>
                    </a:lnTo>
                    <a:lnTo>
                      <a:pt x="2217" y="516"/>
                    </a:lnTo>
                    <a:lnTo>
                      <a:pt x="2225" y="501"/>
                    </a:lnTo>
                    <a:lnTo>
                      <a:pt x="2232" y="486"/>
                    </a:lnTo>
                    <a:lnTo>
                      <a:pt x="2240" y="471"/>
                    </a:lnTo>
                    <a:lnTo>
                      <a:pt x="2247" y="456"/>
                    </a:lnTo>
                    <a:lnTo>
                      <a:pt x="2254" y="440"/>
                    </a:lnTo>
                    <a:lnTo>
                      <a:pt x="2262" y="424"/>
                    </a:lnTo>
                    <a:lnTo>
                      <a:pt x="2269" y="409"/>
                    </a:lnTo>
                    <a:lnTo>
                      <a:pt x="2277" y="393"/>
                    </a:lnTo>
                    <a:lnTo>
                      <a:pt x="2284" y="377"/>
                    </a:lnTo>
                    <a:lnTo>
                      <a:pt x="2292" y="361"/>
                    </a:lnTo>
                    <a:lnTo>
                      <a:pt x="2299" y="345"/>
                    </a:lnTo>
                    <a:lnTo>
                      <a:pt x="2307" y="329"/>
                    </a:lnTo>
                    <a:lnTo>
                      <a:pt x="2314" y="313"/>
                    </a:lnTo>
                    <a:lnTo>
                      <a:pt x="2322" y="297"/>
                    </a:lnTo>
                    <a:lnTo>
                      <a:pt x="2329" y="280"/>
                    </a:lnTo>
                    <a:lnTo>
                      <a:pt x="2337" y="263"/>
                    </a:lnTo>
                    <a:lnTo>
                      <a:pt x="2344" y="246"/>
                    </a:lnTo>
                    <a:lnTo>
                      <a:pt x="2352" y="230"/>
                    </a:lnTo>
                    <a:lnTo>
                      <a:pt x="2359" y="213"/>
                    </a:lnTo>
                    <a:lnTo>
                      <a:pt x="2367" y="195"/>
                    </a:lnTo>
                    <a:lnTo>
                      <a:pt x="2374" y="178"/>
                    </a:lnTo>
                    <a:lnTo>
                      <a:pt x="2382" y="161"/>
                    </a:lnTo>
                    <a:lnTo>
                      <a:pt x="2389" y="144"/>
                    </a:lnTo>
                    <a:lnTo>
                      <a:pt x="2396" y="126"/>
                    </a:lnTo>
                    <a:lnTo>
                      <a:pt x="2404" y="108"/>
                    </a:lnTo>
                    <a:lnTo>
                      <a:pt x="2411" y="91"/>
                    </a:lnTo>
                    <a:lnTo>
                      <a:pt x="2419" y="73"/>
                    </a:lnTo>
                    <a:lnTo>
                      <a:pt x="2426" y="55"/>
                    </a:lnTo>
                    <a:lnTo>
                      <a:pt x="2434" y="37"/>
                    </a:lnTo>
                    <a:lnTo>
                      <a:pt x="2441" y="18"/>
                    </a:lnTo>
                    <a:lnTo>
                      <a:pt x="2449" y="0"/>
                    </a:lnTo>
                  </a:path>
                </a:pathLst>
              </a:custGeom>
              <a:noFill/>
              <a:ln w="38100" cap="flat">
                <a:solidFill>
                  <a:srgbClr val="00B05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Oval 235"/>
              <p:cNvSpPr/>
              <p:nvPr/>
            </p:nvSpPr>
            <p:spPr>
              <a:xfrm>
                <a:off x="3903684" y="5152936"/>
                <a:ext cx="122257" cy="8733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E"/>
              </a:p>
            </p:txBody>
          </p:sp>
          <p:sp>
            <p:nvSpPr>
              <p:cNvPr id="28684" name="Freeform 181"/>
              <p:cNvSpPr>
                <a:spLocks/>
              </p:cNvSpPr>
              <p:nvPr/>
            </p:nvSpPr>
            <p:spPr bwMode="auto">
              <a:xfrm rot="252653" flipH="1">
                <a:off x="4711083" y="4022806"/>
                <a:ext cx="1399462" cy="1572052"/>
              </a:xfrm>
              <a:custGeom>
                <a:avLst/>
                <a:gdLst>
                  <a:gd name="T0" fmla="*/ 13 w 856"/>
                  <a:gd name="T1" fmla="*/ 38 h 1270"/>
                  <a:gd name="T2" fmla="*/ 32 w 856"/>
                  <a:gd name="T3" fmla="*/ 94 h 1270"/>
                  <a:gd name="T4" fmla="*/ 51 w 856"/>
                  <a:gd name="T5" fmla="*/ 148 h 1270"/>
                  <a:gd name="T6" fmla="*/ 70 w 856"/>
                  <a:gd name="T7" fmla="*/ 201 h 1270"/>
                  <a:gd name="T8" fmla="*/ 90 w 856"/>
                  <a:gd name="T9" fmla="*/ 253 h 1270"/>
                  <a:gd name="T10" fmla="*/ 109 w 856"/>
                  <a:gd name="T11" fmla="*/ 303 h 1270"/>
                  <a:gd name="T12" fmla="*/ 128 w 856"/>
                  <a:gd name="T13" fmla="*/ 352 h 1270"/>
                  <a:gd name="T14" fmla="*/ 148 w 856"/>
                  <a:gd name="T15" fmla="*/ 400 h 1270"/>
                  <a:gd name="T16" fmla="*/ 167 w 856"/>
                  <a:gd name="T17" fmla="*/ 447 h 1270"/>
                  <a:gd name="T18" fmla="*/ 186 w 856"/>
                  <a:gd name="T19" fmla="*/ 492 h 1270"/>
                  <a:gd name="T20" fmla="*/ 205 w 856"/>
                  <a:gd name="T21" fmla="*/ 537 h 1270"/>
                  <a:gd name="T22" fmla="*/ 225 w 856"/>
                  <a:gd name="T23" fmla="*/ 579 h 1270"/>
                  <a:gd name="T24" fmla="*/ 244 w 856"/>
                  <a:gd name="T25" fmla="*/ 621 h 1270"/>
                  <a:gd name="T26" fmla="*/ 263 w 856"/>
                  <a:gd name="T27" fmla="*/ 661 h 1270"/>
                  <a:gd name="T28" fmla="*/ 282 w 856"/>
                  <a:gd name="T29" fmla="*/ 700 h 1270"/>
                  <a:gd name="T30" fmla="*/ 302 w 856"/>
                  <a:gd name="T31" fmla="*/ 738 h 1270"/>
                  <a:gd name="T32" fmla="*/ 321 w 856"/>
                  <a:gd name="T33" fmla="*/ 774 h 1270"/>
                  <a:gd name="T34" fmla="*/ 340 w 856"/>
                  <a:gd name="T35" fmla="*/ 809 h 1270"/>
                  <a:gd name="T36" fmla="*/ 360 w 856"/>
                  <a:gd name="T37" fmla="*/ 843 h 1270"/>
                  <a:gd name="T38" fmla="*/ 379 w 856"/>
                  <a:gd name="T39" fmla="*/ 875 h 1270"/>
                  <a:gd name="T40" fmla="*/ 398 w 856"/>
                  <a:gd name="T41" fmla="*/ 906 h 1270"/>
                  <a:gd name="T42" fmla="*/ 417 w 856"/>
                  <a:gd name="T43" fmla="*/ 936 h 1270"/>
                  <a:gd name="T44" fmla="*/ 437 w 856"/>
                  <a:gd name="T45" fmla="*/ 965 h 1270"/>
                  <a:gd name="T46" fmla="*/ 456 w 856"/>
                  <a:gd name="T47" fmla="*/ 992 h 1270"/>
                  <a:gd name="T48" fmla="*/ 475 w 856"/>
                  <a:gd name="T49" fmla="*/ 1018 h 1270"/>
                  <a:gd name="T50" fmla="*/ 494 w 856"/>
                  <a:gd name="T51" fmla="*/ 1043 h 1270"/>
                  <a:gd name="T52" fmla="*/ 514 w 856"/>
                  <a:gd name="T53" fmla="*/ 1067 h 1270"/>
                  <a:gd name="T54" fmla="*/ 533 w 856"/>
                  <a:gd name="T55" fmla="*/ 1089 h 1270"/>
                  <a:gd name="T56" fmla="*/ 552 w 856"/>
                  <a:gd name="T57" fmla="*/ 1110 h 1270"/>
                  <a:gd name="T58" fmla="*/ 572 w 856"/>
                  <a:gd name="T59" fmla="*/ 1130 h 1270"/>
                  <a:gd name="T60" fmla="*/ 591 w 856"/>
                  <a:gd name="T61" fmla="*/ 1148 h 1270"/>
                  <a:gd name="T62" fmla="*/ 610 w 856"/>
                  <a:gd name="T63" fmla="*/ 1165 h 1270"/>
                  <a:gd name="T64" fmla="*/ 629 w 856"/>
                  <a:gd name="T65" fmla="*/ 1181 h 1270"/>
                  <a:gd name="T66" fmla="*/ 649 w 856"/>
                  <a:gd name="T67" fmla="*/ 1195 h 1270"/>
                  <a:gd name="T68" fmla="*/ 668 w 856"/>
                  <a:gd name="T69" fmla="*/ 1208 h 1270"/>
                  <a:gd name="T70" fmla="*/ 687 w 856"/>
                  <a:gd name="T71" fmla="*/ 1220 h 1270"/>
                  <a:gd name="T72" fmla="*/ 706 w 856"/>
                  <a:gd name="T73" fmla="*/ 1231 h 1270"/>
                  <a:gd name="T74" fmla="*/ 726 w 856"/>
                  <a:gd name="T75" fmla="*/ 1240 h 1270"/>
                  <a:gd name="T76" fmla="*/ 745 w 856"/>
                  <a:gd name="T77" fmla="*/ 1248 h 1270"/>
                  <a:gd name="T78" fmla="*/ 764 w 856"/>
                  <a:gd name="T79" fmla="*/ 1255 h 1270"/>
                  <a:gd name="T80" fmla="*/ 784 w 856"/>
                  <a:gd name="T81" fmla="*/ 1261 h 1270"/>
                  <a:gd name="T82" fmla="*/ 803 w 856"/>
                  <a:gd name="T83" fmla="*/ 1265 h 1270"/>
                  <a:gd name="T84" fmla="*/ 822 w 856"/>
                  <a:gd name="T85" fmla="*/ 1268 h 1270"/>
                  <a:gd name="T86" fmla="*/ 841 w 856"/>
                  <a:gd name="T87" fmla="*/ 1269 h 1270"/>
                  <a:gd name="T88" fmla="*/ 856 w 856"/>
                  <a:gd name="T89" fmla="*/ 1270 h 127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856"/>
                  <a:gd name="T136" fmla="*/ 0 h 1270"/>
                  <a:gd name="T137" fmla="*/ 856 w 856"/>
                  <a:gd name="T138" fmla="*/ 1270 h 1270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856" h="1270">
                    <a:moveTo>
                      <a:pt x="0" y="0"/>
                    </a:moveTo>
                    <a:lnTo>
                      <a:pt x="6" y="19"/>
                    </a:lnTo>
                    <a:lnTo>
                      <a:pt x="13" y="38"/>
                    </a:lnTo>
                    <a:lnTo>
                      <a:pt x="19" y="57"/>
                    </a:lnTo>
                    <a:lnTo>
                      <a:pt x="26" y="75"/>
                    </a:lnTo>
                    <a:lnTo>
                      <a:pt x="32" y="94"/>
                    </a:lnTo>
                    <a:lnTo>
                      <a:pt x="38" y="112"/>
                    </a:lnTo>
                    <a:lnTo>
                      <a:pt x="45" y="130"/>
                    </a:lnTo>
                    <a:lnTo>
                      <a:pt x="51" y="148"/>
                    </a:lnTo>
                    <a:lnTo>
                      <a:pt x="57" y="166"/>
                    </a:lnTo>
                    <a:lnTo>
                      <a:pt x="64" y="184"/>
                    </a:lnTo>
                    <a:lnTo>
                      <a:pt x="70" y="201"/>
                    </a:lnTo>
                    <a:lnTo>
                      <a:pt x="77" y="219"/>
                    </a:lnTo>
                    <a:lnTo>
                      <a:pt x="83" y="236"/>
                    </a:lnTo>
                    <a:lnTo>
                      <a:pt x="90" y="253"/>
                    </a:lnTo>
                    <a:lnTo>
                      <a:pt x="96" y="270"/>
                    </a:lnTo>
                    <a:lnTo>
                      <a:pt x="102" y="287"/>
                    </a:lnTo>
                    <a:lnTo>
                      <a:pt x="109" y="303"/>
                    </a:lnTo>
                    <a:lnTo>
                      <a:pt x="115" y="320"/>
                    </a:lnTo>
                    <a:lnTo>
                      <a:pt x="122" y="336"/>
                    </a:lnTo>
                    <a:lnTo>
                      <a:pt x="128" y="352"/>
                    </a:lnTo>
                    <a:lnTo>
                      <a:pt x="135" y="369"/>
                    </a:lnTo>
                    <a:lnTo>
                      <a:pt x="141" y="385"/>
                    </a:lnTo>
                    <a:lnTo>
                      <a:pt x="148" y="400"/>
                    </a:lnTo>
                    <a:lnTo>
                      <a:pt x="154" y="416"/>
                    </a:lnTo>
                    <a:lnTo>
                      <a:pt x="161" y="432"/>
                    </a:lnTo>
                    <a:lnTo>
                      <a:pt x="167" y="447"/>
                    </a:lnTo>
                    <a:lnTo>
                      <a:pt x="173" y="462"/>
                    </a:lnTo>
                    <a:lnTo>
                      <a:pt x="180" y="478"/>
                    </a:lnTo>
                    <a:lnTo>
                      <a:pt x="186" y="492"/>
                    </a:lnTo>
                    <a:lnTo>
                      <a:pt x="193" y="507"/>
                    </a:lnTo>
                    <a:lnTo>
                      <a:pt x="199" y="522"/>
                    </a:lnTo>
                    <a:lnTo>
                      <a:pt x="205" y="537"/>
                    </a:lnTo>
                    <a:lnTo>
                      <a:pt x="212" y="551"/>
                    </a:lnTo>
                    <a:lnTo>
                      <a:pt x="218" y="565"/>
                    </a:lnTo>
                    <a:lnTo>
                      <a:pt x="225" y="579"/>
                    </a:lnTo>
                    <a:lnTo>
                      <a:pt x="231" y="593"/>
                    </a:lnTo>
                    <a:lnTo>
                      <a:pt x="237" y="607"/>
                    </a:lnTo>
                    <a:lnTo>
                      <a:pt x="244" y="621"/>
                    </a:lnTo>
                    <a:lnTo>
                      <a:pt x="250" y="634"/>
                    </a:lnTo>
                    <a:lnTo>
                      <a:pt x="257" y="648"/>
                    </a:lnTo>
                    <a:lnTo>
                      <a:pt x="263" y="661"/>
                    </a:lnTo>
                    <a:lnTo>
                      <a:pt x="270" y="674"/>
                    </a:lnTo>
                    <a:lnTo>
                      <a:pt x="276" y="687"/>
                    </a:lnTo>
                    <a:lnTo>
                      <a:pt x="282" y="700"/>
                    </a:lnTo>
                    <a:lnTo>
                      <a:pt x="289" y="713"/>
                    </a:lnTo>
                    <a:lnTo>
                      <a:pt x="295" y="725"/>
                    </a:lnTo>
                    <a:lnTo>
                      <a:pt x="302" y="738"/>
                    </a:lnTo>
                    <a:lnTo>
                      <a:pt x="308" y="750"/>
                    </a:lnTo>
                    <a:lnTo>
                      <a:pt x="315" y="762"/>
                    </a:lnTo>
                    <a:lnTo>
                      <a:pt x="321" y="774"/>
                    </a:lnTo>
                    <a:lnTo>
                      <a:pt x="327" y="786"/>
                    </a:lnTo>
                    <a:lnTo>
                      <a:pt x="334" y="797"/>
                    </a:lnTo>
                    <a:lnTo>
                      <a:pt x="340" y="809"/>
                    </a:lnTo>
                    <a:lnTo>
                      <a:pt x="347" y="821"/>
                    </a:lnTo>
                    <a:lnTo>
                      <a:pt x="353" y="832"/>
                    </a:lnTo>
                    <a:lnTo>
                      <a:pt x="360" y="843"/>
                    </a:lnTo>
                    <a:lnTo>
                      <a:pt x="366" y="854"/>
                    </a:lnTo>
                    <a:lnTo>
                      <a:pt x="372" y="865"/>
                    </a:lnTo>
                    <a:lnTo>
                      <a:pt x="379" y="875"/>
                    </a:lnTo>
                    <a:lnTo>
                      <a:pt x="385" y="886"/>
                    </a:lnTo>
                    <a:lnTo>
                      <a:pt x="392" y="896"/>
                    </a:lnTo>
                    <a:lnTo>
                      <a:pt x="398" y="906"/>
                    </a:lnTo>
                    <a:lnTo>
                      <a:pt x="405" y="917"/>
                    </a:lnTo>
                    <a:lnTo>
                      <a:pt x="411" y="927"/>
                    </a:lnTo>
                    <a:lnTo>
                      <a:pt x="417" y="936"/>
                    </a:lnTo>
                    <a:lnTo>
                      <a:pt x="424" y="946"/>
                    </a:lnTo>
                    <a:lnTo>
                      <a:pt x="430" y="955"/>
                    </a:lnTo>
                    <a:lnTo>
                      <a:pt x="437" y="965"/>
                    </a:lnTo>
                    <a:lnTo>
                      <a:pt x="443" y="974"/>
                    </a:lnTo>
                    <a:lnTo>
                      <a:pt x="449" y="983"/>
                    </a:lnTo>
                    <a:lnTo>
                      <a:pt x="456" y="992"/>
                    </a:lnTo>
                    <a:lnTo>
                      <a:pt x="462" y="1001"/>
                    </a:lnTo>
                    <a:lnTo>
                      <a:pt x="469" y="1010"/>
                    </a:lnTo>
                    <a:lnTo>
                      <a:pt x="475" y="1018"/>
                    </a:lnTo>
                    <a:lnTo>
                      <a:pt x="482" y="1027"/>
                    </a:lnTo>
                    <a:lnTo>
                      <a:pt x="488" y="1035"/>
                    </a:lnTo>
                    <a:lnTo>
                      <a:pt x="494" y="1043"/>
                    </a:lnTo>
                    <a:lnTo>
                      <a:pt x="501" y="1051"/>
                    </a:lnTo>
                    <a:lnTo>
                      <a:pt x="507" y="1059"/>
                    </a:lnTo>
                    <a:lnTo>
                      <a:pt x="514" y="1067"/>
                    </a:lnTo>
                    <a:lnTo>
                      <a:pt x="520" y="1074"/>
                    </a:lnTo>
                    <a:lnTo>
                      <a:pt x="527" y="1082"/>
                    </a:lnTo>
                    <a:lnTo>
                      <a:pt x="533" y="1089"/>
                    </a:lnTo>
                    <a:lnTo>
                      <a:pt x="540" y="1096"/>
                    </a:lnTo>
                    <a:lnTo>
                      <a:pt x="546" y="1103"/>
                    </a:lnTo>
                    <a:lnTo>
                      <a:pt x="552" y="1110"/>
                    </a:lnTo>
                    <a:lnTo>
                      <a:pt x="559" y="1117"/>
                    </a:lnTo>
                    <a:lnTo>
                      <a:pt x="565" y="1123"/>
                    </a:lnTo>
                    <a:lnTo>
                      <a:pt x="572" y="1130"/>
                    </a:lnTo>
                    <a:lnTo>
                      <a:pt x="578" y="1136"/>
                    </a:lnTo>
                    <a:lnTo>
                      <a:pt x="585" y="1142"/>
                    </a:lnTo>
                    <a:lnTo>
                      <a:pt x="591" y="1148"/>
                    </a:lnTo>
                    <a:lnTo>
                      <a:pt x="597" y="1154"/>
                    </a:lnTo>
                    <a:lnTo>
                      <a:pt x="604" y="1159"/>
                    </a:lnTo>
                    <a:lnTo>
                      <a:pt x="610" y="1165"/>
                    </a:lnTo>
                    <a:lnTo>
                      <a:pt x="616" y="1170"/>
                    </a:lnTo>
                    <a:lnTo>
                      <a:pt x="623" y="1176"/>
                    </a:lnTo>
                    <a:lnTo>
                      <a:pt x="629" y="1181"/>
                    </a:lnTo>
                    <a:lnTo>
                      <a:pt x="636" y="1186"/>
                    </a:lnTo>
                    <a:lnTo>
                      <a:pt x="642" y="1190"/>
                    </a:lnTo>
                    <a:lnTo>
                      <a:pt x="649" y="1195"/>
                    </a:lnTo>
                    <a:lnTo>
                      <a:pt x="655" y="1200"/>
                    </a:lnTo>
                    <a:lnTo>
                      <a:pt x="661" y="1204"/>
                    </a:lnTo>
                    <a:lnTo>
                      <a:pt x="668" y="1208"/>
                    </a:lnTo>
                    <a:lnTo>
                      <a:pt x="674" y="1213"/>
                    </a:lnTo>
                    <a:lnTo>
                      <a:pt x="681" y="1216"/>
                    </a:lnTo>
                    <a:lnTo>
                      <a:pt x="687" y="1220"/>
                    </a:lnTo>
                    <a:lnTo>
                      <a:pt x="694" y="1224"/>
                    </a:lnTo>
                    <a:lnTo>
                      <a:pt x="700" y="1227"/>
                    </a:lnTo>
                    <a:lnTo>
                      <a:pt x="706" y="1231"/>
                    </a:lnTo>
                    <a:lnTo>
                      <a:pt x="713" y="1234"/>
                    </a:lnTo>
                    <a:lnTo>
                      <a:pt x="719" y="1237"/>
                    </a:lnTo>
                    <a:lnTo>
                      <a:pt x="726" y="1240"/>
                    </a:lnTo>
                    <a:lnTo>
                      <a:pt x="732" y="1243"/>
                    </a:lnTo>
                    <a:lnTo>
                      <a:pt x="739" y="1246"/>
                    </a:lnTo>
                    <a:lnTo>
                      <a:pt x="745" y="1248"/>
                    </a:lnTo>
                    <a:lnTo>
                      <a:pt x="752" y="1251"/>
                    </a:lnTo>
                    <a:lnTo>
                      <a:pt x="758" y="1253"/>
                    </a:lnTo>
                    <a:lnTo>
                      <a:pt x="764" y="1255"/>
                    </a:lnTo>
                    <a:lnTo>
                      <a:pt x="771" y="1257"/>
                    </a:lnTo>
                    <a:lnTo>
                      <a:pt x="777" y="1259"/>
                    </a:lnTo>
                    <a:lnTo>
                      <a:pt x="784" y="1261"/>
                    </a:lnTo>
                    <a:lnTo>
                      <a:pt x="790" y="1262"/>
                    </a:lnTo>
                    <a:lnTo>
                      <a:pt x="797" y="1264"/>
                    </a:lnTo>
                    <a:lnTo>
                      <a:pt x="803" y="1265"/>
                    </a:lnTo>
                    <a:lnTo>
                      <a:pt x="809" y="1266"/>
                    </a:lnTo>
                    <a:lnTo>
                      <a:pt x="816" y="1267"/>
                    </a:lnTo>
                    <a:lnTo>
                      <a:pt x="822" y="1268"/>
                    </a:lnTo>
                    <a:lnTo>
                      <a:pt x="828" y="1269"/>
                    </a:lnTo>
                    <a:lnTo>
                      <a:pt x="835" y="1269"/>
                    </a:lnTo>
                    <a:lnTo>
                      <a:pt x="841" y="1269"/>
                    </a:lnTo>
                    <a:lnTo>
                      <a:pt x="848" y="1270"/>
                    </a:lnTo>
                    <a:lnTo>
                      <a:pt x="854" y="1270"/>
                    </a:lnTo>
                    <a:lnTo>
                      <a:pt x="856" y="1270"/>
                    </a:lnTo>
                  </a:path>
                </a:pathLst>
              </a:custGeom>
              <a:noFill/>
              <a:ln w="50800" cap="flat">
                <a:solidFill>
                  <a:srgbClr val="7030A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Oval 237"/>
              <p:cNvSpPr/>
              <p:nvPr/>
            </p:nvSpPr>
            <p:spPr>
              <a:xfrm>
                <a:off x="4610234" y="5494319"/>
                <a:ext cx="122258" cy="8891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E"/>
              </a:p>
            </p:txBody>
          </p:sp>
          <p:sp>
            <p:nvSpPr>
              <p:cNvPr id="239" name="Oval 238"/>
              <p:cNvSpPr/>
              <p:nvPr/>
            </p:nvSpPr>
            <p:spPr>
              <a:xfrm>
                <a:off x="5326311" y="5148173"/>
                <a:ext cx="120669" cy="8891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E"/>
              </a:p>
            </p:txBody>
          </p:sp>
        </p:grpSp>
        <p:sp>
          <p:nvSpPr>
            <p:cNvPr id="28675" name="TextBox 464"/>
            <p:cNvSpPr txBox="1">
              <a:spLocks noChangeArrowheads="1"/>
            </p:cNvSpPr>
            <p:nvPr/>
          </p:nvSpPr>
          <p:spPr bwMode="auto">
            <a:xfrm>
              <a:off x="6065953" y="3810000"/>
              <a:ext cx="1858847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600" b="1">
                  <a:latin typeface="Calibri" pitchFamily="34" charset="0"/>
                </a:rPr>
                <a:t>SLOPE FUNCTION</a:t>
              </a:r>
            </a:p>
            <a:p>
              <a:pPr algn="ctr"/>
              <a:r>
                <a:rPr lang="en-GB" b="1">
                  <a:latin typeface="Calibri" pitchFamily="34" charset="0"/>
                </a:rPr>
                <a:t>y = f’(x)</a:t>
              </a:r>
              <a:endParaRPr lang="en-IE" b="1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22222E-6 L -0.00191 -0.4923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2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7" name="Group 696"/>
          <p:cNvGrpSpPr>
            <a:grpSpLocks noChangeAspect="1"/>
          </p:cNvGrpSpPr>
          <p:nvPr/>
        </p:nvGrpSpPr>
        <p:grpSpPr bwMode="auto">
          <a:xfrm>
            <a:off x="712788" y="355600"/>
            <a:ext cx="7753350" cy="2930525"/>
            <a:chOff x="-279" y="593"/>
            <a:chExt cx="6327" cy="3240"/>
          </a:xfrm>
        </p:grpSpPr>
        <p:sp>
          <p:nvSpPr>
            <p:cNvPr id="29946" name="AutoShape 695"/>
            <p:cNvSpPr>
              <a:spLocks noChangeAspect="1" noChangeArrowheads="1" noTextEdit="1"/>
            </p:cNvSpPr>
            <p:nvPr/>
          </p:nvSpPr>
          <p:spPr bwMode="auto">
            <a:xfrm>
              <a:off x="-279" y="593"/>
              <a:ext cx="6318" cy="3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947" name="Group 897"/>
            <p:cNvGrpSpPr>
              <a:grpSpLocks/>
            </p:cNvGrpSpPr>
            <p:nvPr/>
          </p:nvGrpSpPr>
          <p:grpSpPr bwMode="auto">
            <a:xfrm>
              <a:off x="-173" y="649"/>
              <a:ext cx="6221" cy="3138"/>
              <a:chOff x="-173" y="649"/>
              <a:chExt cx="6221" cy="3138"/>
            </a:xfrm>
          </p:grpSpPr>
          <p:sp>
            <p:nvSpPr>
              <p:cNvPr id="29972" name="Rectangle 697"/>
              <p:cNvSpPr>
                <a:spLocks noChangeArrowheads="1"/>
              </p:cNvSpPr>
              <p:nvPr/>
            </p:nvSpPr>
            <p:spPr bwMode="auto">
              <a:xfrm>
                <a:off x="-95" y="649"/>
                <a:ext cx="6143" cy="313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E">
                  <a:solidFill>
                    <a:srgbClr val="990033"/>
                  </a:solidFill>
                  <a:latin typeface="Calibri" pitchFamily="34" charset="0"/>
                </a:endParaRPr>
              </a:p>
            </p:txBody>
          </p:sp>
          <p:sp>
            <p:nvSpPr>
              <p:cNvPr id="29973" name="Line 69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74" name="Line 699"/>
              <p:cNvSpPr>
                <a:spLocks noChangeShapeType="1"/>
              </p:cNvSpPr>
              <p:nvPr/>
            </p:nvSpPr>
            <p:spPr bwMode="auto">
              <a:xfrm flipV="1">
                <a:off x="-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75" name="Line 700"/>
              <p:cNvSpPr>
                <a:spLocks noChangeShapeType="1"/>
              </p:cNvSpPr>
              <p:nvPr/>
            </p:nvSpPr>
            <p:spPr bwMode="auto">
              <a:xfrm flipV="1">
                <a:off x="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76" name="Line 701"/>
              <p:cNvSpPr>
                <a:spLocks noChangeShapeType="1"/>
              </p:cNvSpPr>
              <p:nvPr/>
            </p:nvSpPr>
            <p:spPr bwMode="auto">
              <a:xfrm flipV="1">
                <a:off x="18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77" name="Line 702"/>
              <p:cNvSpPr>
                <a:spLocks noChangeShapeType="1"/>
              </p:cNvSpPr>
              <p:nvPr/>
            </p:nvSpPr>
            <p:spPr bwMode="auto">
              <a:xfrm flipV="1">
                <a:off x="2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78" name="Line 703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79" name="Line 704"/>
              <p:cNvSpPr>
                <a:spLocks noChangeShapeType="1"/>
              </p:cNvSpPr>
              <p:nvPr/>
            </p:nvSpPr>
            <p:spPr bwMode="auto">
              <a:xfrm flipV="1">
                <a:off x="4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0" name="Line 705"/>
              <p:cNvSpPr>
                <a:spLocks noChangeShapeType="1"/>
              </p:cNvSpPr>
              <p:nvPr/>
            </p:nvSpPr>
            <p:spPr bwMode="auto">
              <a:xfrm flipV="1">
                <a:off x="5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1" name="Line 706"/>
              <p:cNvSpPr>
                <a:spLocks noChangeShapeType="1"/>
              </p:cNvSpPr>
              <p:nvPr/>
            </p:nvSpPr>
            <p:spPr bwMode="auto">
              <a:xfrm flipV="1">
                <a:off x="68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2" name="Line 707"/>
              <p:cNvSpPr>
                <a:spLocks noChangeShapeType="1"/>
              </p:cNvSpPr>
              <p:nvPr/>
            </p:nvSpPr>
            <p:spPr bwMode="auto">
              <a:xfrm flipV="1">
                <a:off x="7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3" name="Line 708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4" name="Line 709"/>
              <p:cNvSpPr>
                <a:spLocks noChangeShapeType="1"/>
              </p:cNvSpPr>
              <p:nvPr/>
            </p:nvSpPr>
            <p:spPr bwMode="auto">
              <a:xfrm flipV="1">
                <a:off x="9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5" name="Line 710"/>
              <p:cNvSpPr>
                <a:spLocks noChangeShapeType="1"/>
              </p:cNvSpPr>
              <p:nvPr/>
            </p:nvSpPr>
            <p:spPr bwMode="auto">
              <a:xfrm flipV="1">
                <a:off x="10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6" name="Line 711"/>
              <p:cNvSpPr>
                <a:spLocks noChangeShapeType="1"/>
              </p:cNvSpPr>
              <p:nvPr/>
            </p:nvSpPr>
            <p:spPr bwMode="auto">
              <a:xfrm flipV="1">
                <a:off x="118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7" name="Line 712"/>
              <p:cNvSpPr>
                <a:spLocks noChangeShapeType="1"/>
              </p:cNvSpPr>
              <p:nvPr/>
            </p:nvSpPr>
            <p:spPr bwMode="auto">
              <a:xfrm flipV="1">
                <a:off x="12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8" name="Line 713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9" name="Line 714"/>
              <p:cNvSpPr>
                <a:spLocks noChangeShapeType="1"/>
              </p:cNvSpPr>
              <p:nvPr/>
            </p:nvSpPr>
            <p:spPr bwMode="auto">
              <a:xfrm flipV="1">
                <a:off x="14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0" name="Line 715"/>
              <p:cNvSpPr>
                <a:spLocks noChangeShapeType="1"/>
              </p:cNvSpPr>
              <p:nvPr/>
            </p:nvSpPr>
            <p:spPr bwMode="auto">
              <a:xfrm flipV="1">
                <a:off x="158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1" name="Line 716"/>
              <p:cNvSpPr>
                <a:spLocks noChangeShapeType="1"/>
              </p:cNvSpPr>
              <p:nvPr/>
            </p:nvSpPr>
            <p:spPr bwMode="auto">
              <a:xfrm flipV="1">
                <a:off x="16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2" name="Line 717"/>
              <p:cNvSpPr>
                <a:spLocks noChangeShapeType="1"/>
              </p:cNvSpPr>
              <p:nvPr/>
            </p:nvSpPr>
            <p:spPr bwMode="auto">
              <a:xfrm flipV="1">
                <a:off x="17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3" name="Line 718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4" name="Line 719"/>
              <p:cNvSpPr>
                <a:spLocks noChangeShapeType="1"/>
              </p:cNvSpPr>
              <p:nvPr/>
            </p:nvSpPr>
            <p:spPr bwMode="auto">
              <a:xfrm flipV="1">
                <a:off x="19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5" name="Line 720"/>
              <p:cNvSpPr>
                <a:spLocks noChangeShapeType="1"/>
              </p:cNvSpPr>
              <p:nvPr/>
            </p:nvSpPr>
            <p:spPr bwMode="auto">
              <a:xfrm flipV="1">
                <a:off x="208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6" name="Line 721"/>
              <p:cNvSpPr>
                <a:spLocks noChangeShapeType="1"/>
              </p:cNvSpPr>
              <p:nvPr/>
            </p:nvSpPr>
            <p:spPr bwMode="auto">
              <a:xfrm flipV="1">
                <a:off x="21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7" name="Line 722"/>
              <p:cNvSpPr>
                <a:spLocks noChangeShapeType="1"/>
              </p:cNvSpPr>
              <p:nvPr/>
            </p:nvSpPr>
            <p:spPr bwMode="auto">
              <a:xfrm flipV="1">
                <a:off x="228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8" name="Line 723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99" name="Line 724"/>
              <p:cNvSpPr>
                <a:spLocks noChangeShapeType="1"/>
              </p:cNvSpPr>
              <p:nvPr/>
            </p:nvSpPr>
            <p:spPr bwMode="auto">
              <a:xfrm flipV="1">
                <a:off x="24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0" name="Line 725"/>
              <p:cNvSpPr>
                <a:spLocks noChangeShapeType="1"/>
              </p:cNvSpPr>
              <p:nvPr/>
            </p:nvSpPr>
            <p:spPr bwMode="auto">
              <a:xfrm flipV="1">
                <a:off x="25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1" name="Line 726"/>
              <p:cNvSpPr>
                <a:spLocks noChangeShapeType="1"/>
              </p:cNvSpPr>
              <p:nvPr/>
            </p:nvSpPr>
            <p:spPr bwMode="auto">
              <a:xfrm flipV="1">
                <a:off x="26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2" name="Line 727"/>
              <p:cNvSpPr>
                <a:spLocks noChangeShapeType="1"/>
              </p:cNvSpPr>
              <p:nvPr/>
            </p:nvSpPr>
            <p:spPr bwMode="auto">
              <a:xfrm flipV="1">
                <a:off x="277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3" name="Line 72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4" name="Line 729"/>
              <p:cNvSpPr>
                <a:spLocks noChangeShapeType="1"/>
              </p:cNvSpPr>
              <p:nvPr/>
            </p:nvSpPr>
            <p:spPr bwMode="auto">
              <a:xfrm flipV="1">
                <a:off x="297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5" name="Line 730"/>
              <p:cNvSpPr>
                <a:spLocks noChangeShapeType="1"/>
              </p:cNvSpPr>
              <p:nvPr/>
            </p:nvSpPr>
            <p:spPr bwMode="auto">
              <a:xfrm flipV="1">
                <a:off x="30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6" name="Line 731"/>
              <p:cNvSpPr>
                <a:spLocks noChangeShapeType="1"/>
              </p:cNvSpPr>
              <p:nvPr/>
            </p:nvSpPr>
            <p:spPr bwMode="auto">
              <a:xfrm flipV="1">
                <a:off x="317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7" name="Line 732"/>
              <p:cNvSpPr>
                <a:spLocks noChangeShapeType="1"/>
              </p:cNvSpPr>
              <p:nvPr/>
            </p:nvSpPr>
            <p:spPr bwMode="auto">
              <a:xfrm flipV="1">
                <a:off x="32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8" name="Line 733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09" name="Line 734"/>
              <p:cNvSpPr>
                <a:spLocks noChangeShapeType="1"/>
              </p:cNvSpPr>
              <p:nvPr/>
            </p:nvSpPr>
            <p:spPr bwMode="auto">
              <a:xfrm flipV="1">
                <a:off x="34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0" name="Line 735"/>
              <p:cNvSpPr>
                <a:spLocks noChangeShapeType="1"/>
              </p:cNvSpPr>
              <p:nvPr/>
            </p:nvSpPr>
            <p:spPr bwMode="auto">
              <a:xfrm flipV="1">
                <a:off x="357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1" name="Line 736"/>
              <p:cNvSpPr>
                <a:spLocks noChangeShapeType="1"/>
              </p:cNvSpPr>
              <p:nvPr/>
            </p:nvSpPr>
            <p:spPr bwMode="auto">
              <a:xfrm flipV="1">
                <a:off x="36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2" name="Line 737"/>
              <p:cNvSpPr>
                <a:spLocks noChangeShapeType="1"/>
              </p:cNvSpPr>
              <p:nvPr/>
            </p:nvSpPr>
            <p:spPr bwMode="auto">
              <a:xfrm flipV="1">
                <a:off x="37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3" name="Line 738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4" name="Line 739"/>
              <p:cNvSpPr>
                <a:spLocks noChangeShapeType="1"/>
              </p:cNvSpPr>
              <p:nvPr/>
            </p:nvSpPr>
            <p:spPr bwMode="auto">
              <a:xfrm flipV="1">
                <a:off x="39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5" name="Line 740"/>
              <p:cNvSpPr>
                <a:spLocks noChangeShapeType="1"/>
              </p:cNvSpPr>
              <p:nvPr/>
            </p:nvSpPr>
            <p:spPr bwMode="auto">
              <a:xfrm flipV="1">
                <a:off x="407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6" name="Line 741"/>
              <p:cNvSpPr>
                <a:spLocks noChangeShapeType="1"/>
              </p:cNvSpPr>
              <p:nvPr/>
            </p:nvSpPr>
            <p:spPr bwMode="auto">
              <a:xfrm flipV="1">
                <a:off x="41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7" name="Line 742"/>
              <p:cNvSpPr>
                <a:spLocks noChangeShapeType="1"/>
              </p:cNvSpPr>
              <p:nvPr/>
            </p:nvSpPr>
            <p:spPr bwMode="auto">
              <a:xfrm flipV="1">
                <a:off x="42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8" name="Line 743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9" name="Line 744"/>
              <p:cNvSpPr>
                <a:spLocks noChangeShapeType="1"/>
              </p:cNvSpPr>
              <p:nvPr/>
            </p:nvSpPr>
            <p:spPr bwMode="auto">
              <a:xfrm flipV="1">
                <a:off x="44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0" name="Line 745"/>
              <p:cNvSpPr>
                <a:spLocks noChangeShapeType="1"/>
              </p:cNvSpPr>
              <p:nvPr/>
            </p:nvSpPr>
            <p:spPr bwMode="auto">
              <a:xfrm flipV="1">
                <a:off x="457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1" name="Line 746"/>
              <p:cNvSpPr>
                <a:spLocks noChangeShapeType="1"/>
              </p:cNvSpPr>
              <p:nvPr/>
            </p:nvSpPr>
            <p:spPr bwMode="auto">
              <a:xfrm flipV="1">
                <a:off x="46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2" name="Line 747"/>
              <p:cNvSpPr>
                <a:spLocks noChangeShapeType="1"/>
              </p:cNvSpPr>
              <p:nvPr/>
            </p:nvSpPr>
            <p:spPr bwMode="auto">
              <a:xfrm flipV="1">
                <a:off x="47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3" name="Line 748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4" name="Line 749"/>
              <p:cNvSpPr>
                <a:spLocks noChangeShapeType="1"/>
              </p:cNvSpPr>
              <p:nvPr/>
            </p:nvSpPr>
            <p:spPr bwMode="auto">
              <a:xfrm flipV="1">
                <a:off x="49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5" name="Line 750"/>
              <p:cNvSpPr>
                <a:spLocks noChangeShapeType="1"/>
              </p:cNvSpPr>
              <p:nvPr/>
            </p:nvSpPr>
            <p:spPr bwMode="auto">
              <a:xfrm flipV="1">
                <a:off x="506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6" name="Line 751"/>
              <p:cNvSpPr>
                <a:spLocks noChangeShapeType="1"/>
              </p:cNvSpPr>
              <p:nvPr/>
            </p:nvSpPr>
            <p:spPr bwMode="auto">
              <a:xfrm flipV="1">
                <a:off x="5167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7" name="Line 752"/>
              <p:cNvSpPr>
                <a:spLocks noChangeShapeType="1"/>
              </p:cNvSpPr>
              <p:nvPr/>
            </p:nvSpPr>
            <p:spPr bwMode="auto">
              <a:xfrm flipV="1">
                <a:off x="52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8" name="Line 753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9" name="Line 754"/>
              <p:cNvSpPr>
                <a:spLocks noChangeShapeType="1"/>
              </p:cNvSpPr>
              <p:nvPr/>
            </p:nvSpPr>
            <p:spPr bwMode="auto">
              <a:xfrm flipV="1">
                <a:off x="54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0" name="Line 755"/>
              <p:cNvSpPr>
                <a:spLocks noChangeShapeType="1"/>
              </p:cNvSpPr>
              <p:nvPr/>
            </p:nvSpPr>
            <p:spPr bwMode="auto">
              <a:xfrm flipV="1">
                <a:off x="55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1" name="Line 756"/>
              <p:cNvSpPr>
                <a:spLocks noChangeShapeType="1"/>
              </p:cNvSpPr>
              <p:nvPr/>
            </p:nvSpPr>
            <p:spPr bwMode="auto">
              <a:xfrm flipV="1">
                <a:off x="566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2" name="Line 757"/>
              <p:cNvSpPr>
                <a:spLocks noChangeShapeType="1"/>
              </p:cNvSpPr>
              <p:nvPr/>
            </p:nvSpPr>
            <p:spPr bwMode="auto">
              <a:xfrm flipV="1">
                <a:off x="57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3" name="Line 758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4" name="Line 759"/>
              <p:cNvSpPr>
                <a:spLocks noChangeShapeType="1"/>
              </p:cNvSpPr>
              <p:nvPr/>
            </p:nvSpPr>
            <p:spPr bwMode="auto">
              <a:xfrm>
                <a:off x="-110" y="362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5" name="Line 760"/>
              <p:cNvSpPr>
                <a:spLocks noChangeShapeType="1"/>
              </p:cNvSpPr>
              <p:nvPr/>
            </p:nvSpPr>
            <p:spPr bwMode="auto">
              <a:xfrm>
                <a:off x="-110" y="35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6" name="Line 761"/>
              <p:cNvSpPr>
                <a:spLocks noChangeShapeType="1"/>
              </p:cNvSpPr>
              <p:nvPr/>
            </p:nvSpPr>
            <p:spPr bwMode="auto">
              <a:xfrm>
                <a:off x="-110" y="35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7" name="Line 762"/>
              <p:cNvSpPr>
                <a:spLocks noChangeShapeType="1"/>
              </p:cNvSpPr>
              <p:nvPr/>
            </p:nvSpPr>
            <p:spPr bwMode="auto">
              <a:xfrm>
                <a:off x="-110" y="34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8" name="Line 763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9" name="Line 764"/>
              <p:cNvSpPr>
                <a:spLocks noChangeShapeType="1"/>
              </p:cNvSpPr>
              <p:nvPr/>
            </p:nvSpPr>
            <p:spPr bwMode="auto">
              <a:xfrm>
                <a:off x="-110" y="33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0" name="Line 765"/>
              <p:cNvSpPr>
                <a:spLocks noChangeShapeType="1"/>
              </p:cNvSpPr>
              <p:nvPr/>
            </p:nvSpPr>
            <p:spPr bwMode="auto">
              <a:xfrm>
                <a:off x="-110" y="33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1" name="Line 766"/>
              <p:cNvSpPr>
                <a:spLocks noChangeShapeType="1"/>
              </p:cNvSpPr>
              <p:nvPr/>
            </p:nvSpPr>
            <p:spPr bwMode="auto">
              <a:xfrm>
                <a:off x="-110" y="327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2" name="Line 767"/>
              <p:cNvSpPr>
                <a:spLocks noChangeShapeType="1"/>
              </p:cNvSpPr>
              <p:nvPr/>
            </p:nvSpPr>
            <p:spPr bwMode="auto">
              <a:xfrm>
                <a:off x="-110" y="32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3" name="Line 768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4" name="Line 769"/>
              <p:cNvSpPr>
                <a:spLocks noChangeShapeType="1"/>
              </p:cNvSpPr>
              <p:nvPr/>
            </p:nvSpPr>
            <p:spPr bwMode="auto">
              <a:xfrm>
                <a:off x="-110" y="312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5" name="Line 770"/>
              <p:cNvSpPr>
                <a:spLocks noChangeShapeType="1"/>
              </p:cNvSpPr>
              <p:nvPr/>
            </p:nvSpPr>
            <p:spPr bwMode="auto">
              <a:xfrm>
                <a:off x="-110" y="30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6" name="Line 771"/>
              <p:cNvSpPr>
                <a:spLocks noChangeShapeType="1"/>
              </p:cNvSpPr>
              <p:nvPr/>
            </p:nvSpPr>
            <p:spPr bwMode="auto">
              <a:xfrm>
                <a:off x="-110" y="30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7" name="Line 772"/>
              <p:cNvSpPr>
                <a:spLocks noChangeShapeType="1"/>
              </p:cNvSpPr>
              <p:nvPr/>
            </p:nvSpPr>
            <p:spPr bwMode="auto">
              <a:xfrm>
                <a:off x="-110" y="29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8" name="Line 773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9" name="Line 774"/>
              <p:cNvSpPr>
                <a:spLocks noChangeShapeType="1"/>
              </p:cNvSpPr>
              <p:nvPr/>
            </p:nvSpPr>
            <p:spPr bwMode="auto">
              <a:xfrm>
                <a:off x="-110" y="28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0" name="Line 775"/>
              <p:cNvSpPr>
                <a:spLocks noChangeShapeType="1"/>
              </p:cNvSpPr>
              <p:nvPr/>
            </p:nvSpPr>
            <p:spPr bwMode="auto">
              <a:xfrm>
                <a:off x="-110" y="28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1" name="Line 776"/>
              <p:cNvSpPr>
                <a:spLocks noChangeShapeType="1"/>
              </p:cNvSpPr>
              <p:nvPr/>
            </p:nvSpPr>
            <p:spPr bwMode="auto">
              <a:xfrm>
                <a:off x="-110" y="277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2" name="Line 777"/>
              <p:cNvSpPr>
                <a:spLocks noChangeShapeType="1"/>
              </p:cNvSpPr>
              <p:nvPr/>
            </p:nvSpPr>
            <p:spPr bwMode="auto">
              <a:xfrm>
                <a:off x="-110" y="27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3" name="Line 778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4" name="Line 779"/>
              <p:cNvSpPr>
                <a:spLocks noChangeShapeType="1"/>
              </p:cNvSpPr>
              <p:nvPr/>
            </p:nvSpPr>
            <p:spPr bwMode="auto">
              <a:xfrm>
                <a:off x="-110" y="26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5" name="Line 780"/>
              <p:cNvSpPr>
                <a:spLocks noChangeShapeType="1"/>
              </p:cNvSpPr>
              <p:nvPr/>
            </p:nvSpPr>
            <p:spPr bwMode="auto">
              <a:xfrm>
                <a:off x="-110" y="25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6" name="Line 781"/>
              <p:cNvSpPr>
                <a:spLocks noChangeShapeType="1"/>
              </p:cNvSpPr>
              <p:nvPr/>
            </p:nvSpPr>
            <p:spPr bwMode="auto">
              <a:xfrm>
                <a:off x="-110" y="252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7" name="Line 782"/>
              <p:cNvSpPr>
                <a:spLocks noChangeShapeType="1"/>
              </p:cNvSpPr>
              <p:nvPr/>
            </p:nvSpPr>
            <p:spPr bwMode="auto">
              <a:xfrm>
                <a:off x="-110" y="24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8" name="Line 783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59" name="Line 784"/>
              <p:cNvSpPr>
                <a:spLocks noChangeShapeType="1"/>
              </p:cNvSpPr>
              <p:nvPr/>
            </p:nvSpPr>
            <p:spPr bwMode="auto">
              <a:xfrm>
                <a:off x="-110" y="237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0" name="Line 785"/>
              <p:cNvSpPr>
                <a:spLocks noChangeShapeType="1"/>
              </p:cNvSpPr>
              <p:nvPr/>
            </p:nvSpPr>
            <p:spPr bwMode="auto">
              <a:xfrm>
                <a:off x="-110" y="23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1" name="Line 786"/>
              <p:cNvSpPr>
                <a:spLocks noChangeShapeType="1"/>
              </p:cNvSpPr>
              <p:nvPr/>
            </p:nvSpPr>
            <p:spPr bwMode="auto">
              <a:xfrm>
                <a:off x="-110" y="22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2" name="Line 787"/>
              <p:cNvSpPr>
                <a:spLocks noChangeShapeType="1"/>
              </p:cNvSpPr>
              <p:nvPr/>
            </p:nvSpPr>
            <p:spPr bwMode="auto">
              <a:xfrm>
                <a:off x="-110" y="22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3" name="Line 788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4" name="Line 789"/>
              <p:cNvSpPr>
                <a:spLocks noChangeShapeType="1"/>
              </p:cNvSpPr>
              <p:nvPr/>
            </p:nvSpPr>
            <p:spPr bwMode="auto">
              <a:xfrm>
                <a:off x="-110" y="21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5" name="Line 790"/>
              <p:cNvSpPr>
                <a:spLocks noChangeShapeType="1"/>
              </p:cNvSpPr>
              <p:nvPr/>
            </p:nvSpPr>
            <p:spPr bwMode="auto">
              <a:xfrm>
                <a:off x="-110" y="207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6" name="Line 791"/>
              <p:cNvSpPr>
                <a:spLocks noChangeShapeType="1"/>
              </p:cNvSpPr>
              <p:nvPr/>
            </p:nvSpPr>
            <p:spPr bwMode="auto">
              <a:xfrm>
                <a:off x="-110" y="2029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7" name="Line 792"/>
              <p:cNvSpPr>
                <a:spLocks noChangeShapeType="1"/>
              </p:cNvSpPr>
              <p:nvPr/>
            </p:nvSpPr>
            <p:spPr bwMode="auto">
              <a:xfrm>
                <a:off x="-110" y="19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8" name="Line 793"/>
              <p:cNvSpPr>
                <a:spLocks noChangeShapeType="1"/>
              </p:cNvSpPr>
              <p:nvPr/>
            </p:nvSpPr>
            <p:spPr bwMode="auto">
              <a:xfrm>
                <a:off x="-110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69" name="Line 794"/>
              <p:cNvSpPr>
                <a:spLocks noChangeShapeType="1"/>
              </p:cNvSpPr>
              <p:nvPr/>
            </p:nvSpPr>
            <p:spPr bwMode="auto">
              <a:xfrm>
                <a:off x="-110" y="188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0" name="Line 795"/>
              <p:cNvSpPr>
                <a:spLocks noChangeShapeType="1"/>
              </p:cNvSpPr>
              <p:nvPr/>
            </p:nvSpPr>
            <p:spPr bwMode="auto">
              <a:xfrm>
                <a:off x="-110" y="18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1" name="Line 796"/>
              <p:cNvSpPr>
                <a:spLocks noChangeShapeType="1"/>
              </p:cNvSpPr>
              <p:nvPr/>
            </p:nvSpPr>
            <p:spPr bwMode="auto">
              <a:xfrm>
                <a:off x="-110" y="17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2" name="Line 797"/>
              <p:cNvSpPr>
                <a:spLocks noChangeShapeType="1"/>
              </p:cNvSpPr>
              <p:nvPr/>
            </p:nvSpPr>
            <p:spPr bwMode="auto">
              <a:xfrm>
                <a:off x="-110" y="17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3" name="Line 798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4" name="Line 799"/>
              <p:cNvSpPr>
                <a:spLocks noChangeShapeType="1"/>
              </p:cNvSpPr>
              <p:nvPr/>
            </p:nvSpPr>
            <p:spPr bwMode="auto">
              <a:xfrm>
                <a:off x="-110" y="16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5" name="Line 800"/>
              <p:cNvSpPr>
                <a:spLocks noChangeShapeType="1"/>
              </p:cNvSpPr>
              <p:nvPr/>
            </p:nvSpPr>
            <p:spPr bwMode="auto">
              <a:xfrm>
                <a:off x="-110" y="15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6" name="Line 801"/>
              <p:cNvSpPr>
                <a:spLocks noChangeShapeType="1"/>
              </p:cNvSpPr>
              <p:nvPr/>
            </p:nvSpPr>
            <p:spPr bwMode="auto">
              <a:xfrm>
                <a:off x="-110" y="153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7" name="Line 802"/>
              <p:cNvSpPr>
                <a:spLocks noChangeShapeType="1"/>
              </p:cNvSpPr>
              <p:nvPr/>
            </p:nvSpPr>
            <p:spPr bwMode="auto">
              <a:xfrm>
                <a:off x="-110" y="14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8" name="Line 803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79" name="Line 804"/>
              <p:cNvSpPr>
                <a:spLocks noChangeShapeType="1"/>
              </p:cNvSpPr>
              <p:nvPr/>
            </p:nvSpPr>
            <p:spPr bwMode="auto">
              <a:xfrm>
                <a:off x="-110" y="13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0" name="Line 805"/>
              <p:cNvSpPr>
                <a:spLocks noChangeShapeType="1"/>
              </p:cNvSpPr>
              <p:nvPr/>
            </p:nvSpPr>
            <p:spPr bwMode="auto">
              <a:xfrm>
                <a:off x="-110" y="13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1" name="Line 806"/>
              <p:cNvSpPr>
                <a:spLocks noChangeShapeType="1"/>
              </p:cNvSpPr>
              <p:nvPr/>
            </p:nvSpPr>
            <p:spPr bwMode="auto">
              <a:xfrm>
                <a:off x="-110" y="128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2" name="Line 807"/>
              <p:cNvSpPr>
                <a:spLocks noChangeShapeType="1"/>
              </p:cNvSpPr>
              <p:nvPr/>
            </p:nvSpPr>
            <p:spPr bwMode="auto">
              <a:xfrm>
                <a:off x="-110" y="12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3" name="Line 808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4" name="Line 809"/>
              <p:cNvSpPr>
                <a:spLocks noChangeShapeType="1"/>
              </p:cNvSpPr>
              <p:nvPr/>
            </p:nvSpPr>
            <p:spPr bwMode="auto">
              <a:xfrm>
                <a:off x="-110" y="113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5" name="Line 810"/>
              <p:cNvSpPr>
                <a:spLocks noChangeShapeType="1"/>
              </p:cNvSpPr>
              <p:nvPr/>
            </p:nvSpPr>
            <p:spPr bwMode="auto">
              <a:xfrm>
                <a:off x="-110" y="10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6" name="Line 811"/>
              <p:cNvSpPr>
                <a:spLocks noChangeShapeType="1"/>
              </p:cNvSpPr>
              <p:nvPr/>
            </p:nvSpPr>
            <p:spPr bwMode="auto">
              <a:xfrm>
                <a:off x="-110" y="10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7" name="Line 812"/>
              <p:cNvSpPr>
                <a:spLocks noChangeShapeType="1"/>
              </p:cNvSpPr>
              <p:nvPr/>
            </p:nvSpPr>
            <p:spPr bwMode="auto">
              <a:xfrm>
                <a:off x="-110" y="9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8" name="Line 813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89" name="Line 814"/>
              <p:cNvSpPr>
                <a:spLocks noChangeShapeType="1"/>
              </p:cNvSpPr>
              <p:nvPr/>
            </p:nvSpPr>
            <p:spPr bwMode="auto">
              <a:xfrm>
                <a:off x="-110" y="8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0" name="Line 815"/>
              <p:cNvSpPr>
                <a:spLocks noChangeShapeType="1"/>
              </p:cNvSpPr>
              <p:nvPr/>
            </p:nvSpPr>
            <p:spPr bwMode="auto">
              <a:xfrm>
                <a:off x="-110" y="8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1" name="Line 816"/>
              <p:cNvSpPr>
                <a:spLocks noChangeShapeType="1"/>
              </p:cNvSpPr>
              <p:nvPr/>
            </p:nvSpPr>
            <p:spPr bwMode="auto">
              <a:xfrm>
                <a:off x="-110" y="78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2" name="Line 817"/>
              <p:cNvSpPr>
                <a:spLocks noChangeShapeType="1"/>
              </p:cNvSpPr>
              <p:nvPr/>
            </p:nvSpPr>
            <p:spPr bwMode="auto">
              <a:xfrm>
                <a:off x="-110" y="73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C5E6B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3" name="Line 818"/>
              <p:cNvSpPr>
                <a:spLocks noChangeShapeType="1"/>
              </p:cNvSpPr>
              <p:nvPr/>
            </p:nvSpPr>
            <p:spPr bwMode="auto">
              <a:xfrm flipV="1">
                <a:off x="-110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4" name="Line 819"/>
              <p:cNvSpPr>
                <a:spLocks noChangeShapeType="1"/>
              </p:cNvSpPr>
              <p:nvPr/>
            </p:nvSpPr>
            <p:spPr bwMode="auto">
              <a:xfrm flipV="1">
                <a:off x="-110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5" name="Line 820"/>
              <p:cNvSpPr>
                <a:spLocks noChangeShapeType="1"/>
              </p:cNvSpPr>
              <p:nvPr/>
            </p:nvSpPr>
            <p:spPr bwMode="auto">
              <a:xfrm flipV="1">
                <a:off x="388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6" name="Line 821"/>
              <p:cNvSpPr>
                <a:spLocks noChangeShapeType="1"/>
              </p:cNvSpPr>
              <p:nvPr/>
            </p:nvSpPr>
            <p:spPr bwMode="auto">
              <a:xfrm flipV="1">
                <a:off x="388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7" name="Line 822"/>
              <p:cNvSpPr>
                <a:spLocks noChangeShapeType="1"/>
              </p:cNvSpPr>
              <p:nvPr/>
            </p:nvSpPr>
            <p:spPr bwMode="auto">
              <a:xfrm flipV="1">
                <a:off x="88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8" name="Line 823"/>
              <p:cNvSpPr>
                <a:spLocks noChangeShapeType="1"/>
              </p:cNvSpPr>
              <p:nvPr/>
            </p:nvSpPr>
            <p:spPr bwMode="auto">
              <a:xfrm flipV="1">
                <a:off x="88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99" name="Line 824"/>
              <p:cNvSpPr>
                <a:spLocks noChangeShapeType="1"/>
              </p:cNvSpPr>
              <p:nvPr/>
            </p:nvSpPr>
            <p:spPr bwMode="auto">
              <a:xfrm flipV="1">
                <a:off x="138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0" name="Line 825"/>
              <p:cNvSpPr>
                <a:spLocks noChangeShapeType="1"/>
              </p:cNvSpPr>
              <p:nvPr/>
            </p:nvSpPr>
            <p:spPr bwMode="auto">
              <a:xfrm flipV="1">
                <a:off x="138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1" name="Line 826"/>
              <p:cNvSpPr>
                <a:spLocks noChangeShapeType="1"/>
              </p:cNvSpPr>
              <p:nvPr/>
            </p:nvSpPr>
            <p:spPr bwMode="auto">
              <a:xfrm flipV="1">
                <a:off x="1882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2" name="Line 827"/>
              <p:cNvSpPr>
                <a:spLocks noChangeShapeType="1"/>
              </p:cNvSpPr>
              <p:nvPr/>
            </p:nvSpPr>
            <p:spPr bwMode="auto">
              <a:xfrm flipV="1">
                <a:off x="1882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3" name="Line 828"/>
              <p:cNvSpPr>
                <a:spLocks noChangeShapeType="1"/>
              </p:cNvSpPr>
              <p:nvPr/>
            </p:nvSpPr>
            <p:spPr bwMode="auto">
              <a:xfrm flipV="1">
                <a:off x="237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4" name="Line 829"/>
              <p:cNvSpPr>
                <a:spLocks noChangeShapeType="1"/>
              </p:cNvSpPr>
              <p:nvPr/>
            </p:nvSpPr>
            <p:spPr bwMode="auto">
              <a:xfrm flipV="1">
                <a:off x="237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5" name="Line 830"/>
              <p:cNvSpPr>
                <a:spLocks noChangeShapeType="1"/>
              </p:cNvSpPr>
              <p:nvPr/>
            </p:nvSpPr>
            <p:spPr bwMode="auto">
              <a:xfrm flipV="1">
                <a:off x="3375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6" name="Line 831"/>
              <p:cNvSpPr>
                <a:spLocks noChangeShapeType="1"/>
              </p:cNvSpPr>
              <p:nvPr/>
            </p:nvSpPr>
            <p:spPr bwMode="auto">
              <a:xfrm flipV="1">
                <a:off x="3375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7" name="Line 832"/>
              <p:cNvSpPr>
                <a:spLocks noChangeShapeType="1"/>
              </p:cNvSpPr>
              <p:nvPr/>
            </p:nvSpPr>
            <p:spPr bwMode="auto">
              <a:xfrm flipV="1">
                <a:off x="3873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8" name="Line 833"/>
              <p:cNvSpPr>
                <a:spLocks noChangeShapeType="1"/>
              </p:cNvSpPr>
              <p:nvPr/>
            </p:nvSpPr>
            <p:spPr bwMode="auto">
              <a:xfrm flipV="1">
                <a:off x="3873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09" name="Line 834"/>
              <p:cNvSpPr>
                <a:spLocks noChangeShapeType="1"/>
              </p:cNvSpPr>
              <p:nvPr/>
            </p:nvSpPr>
            <p:spPr bwMode="auto">
              <a:xfrm flipV="1">
                <a:off x="4371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0" name="Line 835"/>
              <p:cNvSpPr>
                <a:spLocks noChangeShapeType="1"/>
              </p:cNvSpPr>
              <p:nvPr/>
            </p:nvSpPr>
            <p:spPr bwMode="auto">
              <a:xfrm flipV="1">
                <a:off x="4371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1" name="Line 836"/>
              <p:cNvSpPr>
                <a:spLocks noChangeShapeType="1"/>
              </p:cNvSpPr>
              <p:nvPr/>
            </p:nvSpPr>
            <p:spPr bwMode="auto">
              <a:xfrm flipV="1">
                <a:off x="4869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2" name="Line 837"/>
              <p:cNvSpPr>
                <a:spLocks noChangeShapeType="1"/>
              </p:cNvSpPr>
              <p:nvPr/>
            </p:nvSpPr>
            <p:spPr bwMode="auto">
              <a:xfrm flipV="1">
                <a:off x="4869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" name="Line 838"/>
              <p:cNvSpPr>
                <a:spLocks noChangeShapeType="1"/>
              </p:cNvSpPr>
              <p:nvPr/>
            </p:nvSpPr>
            <p:spPr bwMode="auto">
              <a:xfrm flipV="1">
                <a:off x="5366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4" name="Line 839"/>
              <p:cNvSpPr>
                <a:spLocks noChangeShapeType="1"/>
              </p:cNvSpPr>
              <p:nvPr/>
            </p:nvSpPr>
            <p:spPr bwMode="auto">
              <a:xfrm flipV="1">
                <a:off x="5366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5" name="Line 840"/>
              <p:cNvSpPr>
                <a:spLocks noChangeShapeType="1"/>
              </p:cNvSpPr>
              <p:nvPr/>
            </p:nvSpPr>
            <p:spPr bwMode="auto">
              <a:xfrm flipV="1">
                <a:off x="5864" y="685"/>
                <a:ext cx="1" cy="2988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6" name="Line 841"/>
              <p:cNvSpPr>
                <a:spLocks noChangeShapeType="1"/>
              </p:cNvSpPr>
              <p:nvPr/>
            </p:nvSpPr>
            <p:spPr bwMode="auto">
              <a:xfrm flipV="1">
                <a:off x="5864" y="2163"/>
                <a:ext cx="1" cy="36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7" name="Line 842"/>
              <p:cNvSpPr>
                <a:spLocks noChangeShapeType="1"/>
              </p:cNvSpPr>
              <p:nvPr/>
            </p:nvSpPr>
            <p:spPr bwMode="auto">
              <a:xfrm>
                <a:off x="-110" y="367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8" name="Line 843"/>
              <p:cNvSpPr>
                <a:spLocks noChangeShapeType="1"/>
              </p:cNvSpPr>
              <p:nvPr/>
            </p:nvSpPr>
            <p:spPr bwMode="auto">
              <a:xfrm>
                <a:off x="2857" y="367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9" name="Line 844"/>
              <p:cNvSpPr>
                <a:spLocks noChangeShapeType="1"/>
              </p:cNvSpPr>
              <p:nvPr/>
            </p:nvSpPr>
            <p:spPr bwMode="auto">
              <a:xfrm>
                <a:off x="-110" y="342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0" name="Line 845"/>
              <p:cNvSpPr>
                <a:spLocks noChangeShapeType="1"/>
              </p:cNvSpPr>
              <p:nvPr/>
            </p:nvSpPr>
            <p:spPr bwMode="auto">
              <a:xfrm>
                <a:off x="2857" y="342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1" name="Line 846"/>
              <p:cNvSpPr>
                <a:spLocks noChangeShapeType="1"/>
              </p:cNvSpPr>
              <p:nvPr/>
            </p:nvSpPr>
            <p:spPr bwMode="auto">
              <a:xfrm>
                <a:off x="-110" y="317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2" name="Line 847"/>
              <p:cNvSpPr>
                <a:spLocks noChangeShapeType="1"/>
              </p:cNvSpPr>
              <p:nvPr/>
            </p:nvSpPr>
            <p:spPr bwMode="auto">
              <a:xfrm>
                <a:off x="2857" y="317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3" name="Line 848"/>
              <p:cNvSpPr>
                <a:spLocks noChangeShapeType="1"/>
              </p:cNvSpPr>
              <p:nvPr/>
            </p:nvSpPr>
            <p:spPr bwMode="auto">
              <a:xfrm>
                <a:off x="-110" y="2926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4" name="Line 849"/>
              <p:cNvSpPr>
                <a:spLocks noChangeShapeType="1"/>
              </p:cNvSpPr>
              <p:nvPr/>
            </p:nvSpPr>
            <p:spPr bwMode="auto">
              <a:xfrm>
                <a:off x="2857" y="2926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5" name="Line 850"/>
              <p:cNvSpPr>
                <a:spLocks noChangeShapeType="1"/>
              </p:cNvSpPr>
              <p:nvPr/>
            </p:nvSpPr>
            <p:spPr bwMode="auto">
              <a:xfrm>
                <a:off x="-110" y="2677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6" name="Line 851"/>
              <p:cNvSpPr>
                <a:spLocks noChangeShapeType="1"/>
              </p:cNvSpPr>
              <p:nvPr/>
            </p:nvSpPr>
            <p:spPr bwMode="auto">
              <a:xfrm>
                <a:off x="2857" y="2677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7" name="Line 852"/>
              <p:cNvSpPr>
                <a:spLocks noChangeShapeType="1"/>
              </p:cNvSpPr>
              <p:nvPr/>
            </p:nvSpPr>
            <p:spPr bwMode="auto">
              <a:xfrm>
                <a:off x="-110" y="2428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8" name="Line 853"/>
              <p:cNvSpPr>
                <a:spLocks noChangeShapeType="1"/>
              </p:cNvSpPr>
              <p:nvPr/>
            </p:nvSpPr>
            <p:spPr bwMode="auto">
              <a:xfrm>
                <a:off x="2857" y="2428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29" name="Line 854"/>
              <p:cNvSpPr>
                <a:spLocks noChangeShapeType="1"/>
              </p:cNvSpPr>
              <p:nvPr/>
            </p:nvSpPr>
            <p:spPr bwMode="auto">
              <a:xfrm>
                <a:off x="-121" y="1930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0" name="Line 855"/>
              <p:cNvSpPr>
                <a:spLocks noChangeShapeType="1"/>
              </p:cNvSpPr>
              <p:nvPr/>
            </p:nvSpPr>
            <p:spPr bwMode="auto">
              <a:xfrm>
                <a:off x="2857" y="1930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1" name="Line 856"/>
              <p:cNvSpPr>
                <a:spLocks noChangeShapeType="1"/>
              </p:cNvSpPr>
              <p:nvPr/>
            </p:nvSpPr>
            <p:spPr bwMode="auto">
              <a:xfrm>
                <a:off x="-110" y="1681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2" name="Line 857"/>
              <p:cNvSpPr>
                <a:spLocks noChangeShapeType="1"/>
              </p:cNvSpPr>
              <p:nvPr/>
            </p:nvSpPr>
            <p:spPr bwMode="auto">
              <a:xfrm>
                <a:off x="2857" y="1681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3" name="Line 858"/>
              <p:cNvSpPr>
                <a:spLocks noChangeShapeType="1"/>
              </p:cNvSpPr>
              <p:nvPr/>
            </p:nvSpPr>
            <p:spPr bwMode="auto">
              <a:xfrm>
                <a:off x="-110" y="1432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4" name="Line 859"/>
              <p:cNvSpPr>
                <a:spLocks noChangeShapeType="1"/>
              </p:cNvSpPr>
              <p:nvPr/>
            </p:nvSpPr>
            <p:spPr bwMode="auto">
              <a:xfrm>
                <a:off x="2857" y="1432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5" name="Line 860"/>
              <p:cNvSpPr>
                <a:spLocks noChangeShapeType="1"/>
              </p:cNvSpPr>
              <p:nvPr/>
            </p:nvSpPr>
            <p:spPr bwMode="auto">
              <a:xfrm>
                <a:off x="-110" y="1183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6" name="Line 861"/>
              <p:cNvSpPr>
                <a:spLocks noChangeShapeType="1"/>
              </p:cNvSpPr>
              <p:nvPr/>
            </p:nvSpPr>
            <p:spPr bwMode="auto">
              <a:xfrm>
                <a:off x="2857" y="1183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7" name="Line 862"/>
              <p:cNvSpPr>
                <a:spLocks noChangeShapeType="1"/>
              </p:cNvSpPr>
              <p:nvPr/>
            </p:nvSpPr>
            <p:spPr bwMode="auto">
              <a:xfrm>
                <a:off x="-110" y="934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8" name="Line 863"/>
              <p:cNvSpPr>
                <a:spLocks noChangeShapeType="1"/>
              </p:cNvSpPr>
              <p:nvPr/>
            </p:nvSpPr>
            <p:spPr bwMode="auto">
              <a:xfrm>
                <a:off x="2857" y="934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39" name="Line 864"/>
              <p:cNvSpPr>
                <a:spLocks noChangeShapeType="1"/>
              </p:cNvSpPr>
              <p:nvPr/>
            </p:nvSpPr>
            <p:spPr bwMode="auto">
              <a:xfrm>
                <a:off x="-110" y="685"/>
                <a:ext cx="5974" cy="1"/>
              </a:xfrm>
              <a:prstGeom prst="line">
                <a:avLst/>
              </a:prstGeom>
              <a:noFill/>
              <a:ln w="1">
                <a:solidFill>
                  <a:srgbClr val="3CB37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40" name="Line 865"/>
              <p:cNvSpPr>
                <a:spLocks noChangeShapeType="1"/>
              </p:cNvSpPr>
              <p:nvPr/>
            </p:nvSpPr>
            <p:spPr bwMode="auto">
              <a:xfrm>
                <a:off x="2857" y="685"/>
                <a:ext cx="35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41" name="Line 866"/>
              <p:cNvSpPr>
                <a:spLocks noChangeShapeType="1"/>
              </p:cNvSpPr>
              <p:nvPr/>
            </p:nvSpPr>
            <p:spPr bwMode="auto">
              <a:xfrm>
                <a:off x="-110" y="2179"/>
                <a:ext cx="5974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42" name="Freeform 867"/>
              <p:cNvSpPr>
                <a:spLocks/>
              </p:cNvSpPr>
              <p:nvPr/>
            </p:nvSpPr>
            <p:spPr bwMode="auto">
              <a:xfrm>
                <a:off x="5864" y="2161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0 w 36"/>
                  <a:gd name="T3" fmla="*/ 0 h 36"/>
                  <a:gd name="T4" fmla="*/ 36 w 36"/>
                  <a:gd name="T5" fmla="*/ 18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0" y="0"/>
                    </a:lnTo>
                    <a:lnTo>
                      <a:pt x="36" y="18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43" name="Line 868"/>
              <p:cNvSpPr>
                <a:spLocks noChangeShapeType="1"/>
              </p:cNvSpPr>
              <p:nvPr/>
            </p:nvSpPr>
            <p:spPr bwMode="auto">
              <a:xfrm flipV="1">
                <a:off x="2877" y="685"/>
                <a:ext cx="1" cy="2988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44" name="Freeform 869"/>
              <p:cNvSpPr>
                <a:spLocks/>
              </p:cNvSpPr>
              <p:nvPr/>
            </p:nvSpPr>
            <p:spPr bwMode="auto">
              <a:xfrm>
                <a:off x="2859" y="649"/>
                <a:ext cx="36" cy="36"/>
              </a:xfrm>
              <a:custGeom>
                <a:avLst/>
                <a:gdLst>
                  <a:gd name="T0" fmla="*/ 0 w 36"/>
                  <a:gd name="T1" fmla="*/ 36 h 36"/>
                  <a:gd name="T2" fmla="*/ 36 w 36"/>
                  <a:gd name="T3" fmla="*/ 36 h 36"/>
                  <a:gd name="T4" fmla="*/ 18 w 36"/>
                  <a:gd name="T5" fmla="*/ 0 h 36"/>
                  <a:gd name="T6" fmla="*/ 0 w 36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36"/>
                  <a:gd name="T14" fmla="*/ 36 w 36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36">
                    <a:moveTo>
                      <a:pt x="0" y="36"/>
                    </a:moveTo>
                    <a:lnTo>
                      <a:pt x="36" y="36"/>
                    </a:lnTo>
                    <a:lnTo>
                      <a:pt x="1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9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45" name="Line 871"/>
              <p:cNvSpPr>
                <a:spLocks noChangeShapeType="1"/>
              </p:cNvSpPr>
              <p:nvPr/>
            </p:nvSpPr>
            <p:spPr bwMode="auto">
              <a:xfrm flipV="1">
                <a:off x="-110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46" name="Rectangle 872"/>
              <p:cNvSpPr>
                <a:spLocks noChangeArrowheads="1"/>
              </p:cNvSpPr>
              <p:nvPr/>
            </p:nvSpPr>
            <p:spPr bwMode="auto">
              <a:xfrm>
                <a:off x="-173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47" name="Line 873"/>
              <p:cNvSpPr>
                <a:spLocks noChangeShapeType="1"/>
              </p:cNvSpPr>
              <p:nvPr/>
            </p:nvSpPr>
            <p:spPr bwMode="auto">
              <a:xfrm flipV="1">
                <a:off x="388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48" name="Rectangle 874"/>
              <p:cNvSpPr>
                <a:spLocks noChangeArrowheads="1"/>
              </p:cNvSpPr>
              <p:nvPr/>
            </p:nvSpPr>
            <p:spPr bwMode="auto">
              <a:xfrm>
                <a:off x="326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49" name="Line 875"/>
              <p:cNvSpPr>
                <a:spLocks noChangeShapeType="1"/>
              </p:cNvSpPr>
              <p:nvPr/>
            </p:nvSpPr>
            <p:spPr bwMode="auto">
              <a:xfrm flipV="1">
                <a:off x="88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50" name="Rectangle 876"/>
              <p:cNvSpPr>
                <a:spLocks noChangeArrowheads="1"/>
              </p:cNvSpPr>
              <p:nvPr/>
            </p:nvSpPr>
            <p:spPr bwMode="auto">
              <a:xfrm>
                <a:off x="824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51" name="Line 877"/>
              <p:cNvSpPr>
                <a:spLocks noChangeShapeType="1"/>
              </p:cNvSpPr>
              <p:nvPr/>
            </p:nvSpPr>
            <p:spPr bwMode="auto">
              <a:xfrm flipV="1">
                <a:off x="138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52" name="Rectangle 878"/>
              <p:cNvSpPr>
                <a:spLocks noChangeArrowheads="1"/>
              </p:cNvSpPr>
              <p:nvPr/>
            </p:nvSpPr>
            <p:spPr bwMode="auto">
              <a:xfrm>
                <a:off x="1322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53" name="Line 879"/>
              <p:cNvSpPr>
                <a:spLocks noChangeShapeType="1"/>
              </p:cNvSpPr>
              <p:nvPr/>
            </p:nvSpPr>
            <p:spPr bwMode="auto">
              <a:xfrm flipV="1">
                <a:off x="1882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54" name="Rectangle 880"/>
              <p:cNvSpPr>
                <a:spLocks noChangeArrowheads="1"/>
              </p:cNvSpPr>
              <p:nvPr/>
            </p:nvSpPr>
            <p:spPr bwMode="auto">
              <a:xfrm>
                <a:off x="1820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55" name="Line 881"/>
              <p:cNvSpPr>
                <a:spLocks noChangeShapeType="1"/>
              </p:cNvSpPr>
              <p:nvPr/>
            </p:nvSpPr>
            <p:spPr bwMode="auto">
              <a:xfrm flipV="1">
                <a:off x="237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56" name="Rectangle 882"/>
              <p:cNvSpPr>
                <a:spLocks noChangeArrowheads="1"/>
              </p:cNvSpPr>
              <p:nvPr/>
            </p:nvSpPr>
            <p:spPr bwMode="auto">
              <a:xfrm>
                <a:off x="2319" y="2216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57" name="Line 883"/>
              <p:cNvSpPr>
                <a:spLocks noChangeShapeType="1"/>
              </p:cNvSpPr>
              <p:nvPr/>
            </p:nvSpPr>
            <p:spPr bwMode="auto">
              <a:xfrm flipV="1">
                <a:off x="3375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58" name="Rectangle 884"/>
              <p:cNvSpPr>
                <a:spLocks noChangeArrowheads="1"/>
              </p:cNvSpPr>
              <p:nvPr/>
            </p:nvSpPr>
            <p:spPr bwMode="auto">
              <a:xfrm>
                <a:off x="3338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59" name="Line 885"/>
              <p:cNvSpPr>
                <a:spLocks noChangeShapeType="1"/>
              </p:cNvSpPr>
              <p:nvPr/>
            </p:nvSpPr>
            <p:spPr bwMode="auto">
              <a:xfrm flipV="1">
                <a:off x="3873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60" name="Rectangle 886"/>
              <p:cNvSpPr>
                <a:spLocks noChangeArrowheads="1"/>
              </p:cNvSpPr>
              <p:nvPr/>
            </p:nvSpPr>
            <p:spPr bwMode="auto">
              <a:xfrm>
                <a:off x="3836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61" name="Line 887"/>
              <p:cNvSpPr>
                <a:spLocks noChangeShapeType="1"/>
              </p:cNvSpPr>
              <p:nvPr/>
            </p:nvSpPr>
            <p:spPr bwMode="auto">
              <a:xfrm flipV="1">
                <a:off x="4371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62" name="Rectangle 888"/>
              <p:cNvSpPr>
                <a:spLocks noChangeArrowheads="1"/>
              </p:cNvSpPr>
              <p:nvPr/>
            </p:nvSpPr>
            <p:spPr bwMode="auto">
              <a:xfrm>
                <a:off x="4335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63" name="Line 889"/>
              <p:cNvSpPr>
                <a:spLocks noChangeShapeType="1"/>
              </p:cNvSpPr>
              <p:nvPr/>
            </p:nvSpPr>
            <p:spPr bwMode="auto">
              <a:xfrm flipV="1">
                <a:off x="4869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64" name="Rectangle 890"/>
              <p:cNvSpPr>
                <a:spLocks noChangeArrowheads="1"/>
              </p:cNvSpPr>
              <p:nvPr/>
            </p:nvSpPr>
            <p:spPr bwMode="auto">
              <a:xfrm>
                <a:off x="4833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65" name="Line 891"/>
              <p:cNvSpPr>
                <a:spLocks noChangeShapeType="1"/>
              </p:cNvSpPr>
              <p:nvPr/>
            </p:nvSpPr>
            <p:spPr bwMode="auto">
              <a:xfrm flipV="1">
                <a:off x="5366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66" name="Rectangle 892"/>
              <p:cNvSpPr>
                <a:spLocks noChangeArrowheads="1"/>
              </p:cNvSpPr>
              <p:nvPr/>
            </p:nvSpPr>
            <p:spPr bwMode="auto">
              <a:xfrm>
                <a:off x="5331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67" name="Line 893"/>
              <p:cNvSpPr>
                <a:spLocks noChangeShapeType="1"/>
              </p:cNvSpPr>
              <p:nvPr/>
            </p:nvSpPr>
            <p:spPr bwMode="auto">
              <a:xfrm flipV="1">
                <a:off x="5864" y="2154"/>
                <a:ext cx="1" cy="53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68" name="Rectangle 894"/>
              <p:cNvSpPr>
                <a:spLocks noChangeArrowheads="1"/>
              </p:cNvSpPr>
              <p:nvPr/>
            </p:nvSpPr>
            <p:spPr bwMode="auto">
              <a:xfrm>
                <a:off x="5829" y="2216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30169" name="Line 895"/>
              <p:cNvSpPr>
                <a:spLocks noChangeShapeType="1"/>
              </p:cNvSpPr>
              <p:nvPr/>
            </p:nvSpPr>
            <p:spPr bwMode="auto">
              <a:xfrm>
                <a:off x="2848" y="367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70" name="Rectangle 896"/>
              <p:cNvSpPr>
                <a:spLocks noChangeArrowheads="1"/>
              </p:cNvSpPr>
              <p:nvPr/>
            </p:nvSpPr>
            <p:spPr bwMode="auto">
              <a:xfrm>
                <a:off x="2700" y="3639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29948" name="Line 898"/>
            <p:cNvSpPr>
              <a:spLocks noChangeShapeType="1"/>
            </p:cNvSpPr>
            <p:nvPr/>
          </p:nvSpPr>
          <p:spPr bwMode="auto">
            <a:xfrm>
              <a:off x="2848" y="342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49" name="Rectangle 899"/>
            <p:cNvSpPr>
              <a:spLocks noChangeArrowheads="1"/>
            </p:cNvSpPr>
            <p:nvPr/>
          </p:nvSpPr>
          <p:spPr bwMode="auto">
            <a:xfrm>
              <a:off x="2700" y="3390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50" name="Line 900"/>
            <p:cNvSpPr>
              <a:spLocks noChangeShapeType="1"/>
            </p:cNvSpPr>
            <p:nvPr/>
          </p:nvSpPr>
          <p:spPr bwMode="auto">
            <a:xfrm>
              <a:off x="2848" y="317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51" name="Rectangle 901"/>
            <p:cNvSpPr>
              <a:spLocks noChangeArrowheads="1"/>
            </p:cNvSpPr>
            <p:nvPr/>
          </p:nvSpPr>
          <p:spPr bwMode="auto">
            <a:xfrm>
              <a:off x="2700" y="3141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52" name="Line 902"/>
            <p:cNvSpPr>
              <a:spLocks noChangeShapeType="1"/>
            </p:cNvSpPr>
            <p:nvPr/>
          </p:nvSpPr>
          <p:spPr bwMode="auto">
            <a:xfrm>
              <a:off x="2848" y="2926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53" name="Rectangle 903"/>
            <p:cNvSpPr>
              <a:spLocks noChangeArrowheads="1"/>
            </p:cNvSpPr>
            <p:nvPr/>
          </p:nvSpPr>
          <p:spPr bwMode="auto">
            <a:xfrm>
              <a:off x="2700" y="2892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54" name="Line 904"/>
            <p:cNvSpPr>
              <a:spLocks noChangeShapeType="1"/>
            </p:cNvSpPr>
            <p:nvPr/>
          </p:nvSpPr>
          <p:spPr bwMode="auto">
            <a:xfrm>
              <a:off x="2848" y="2677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55" name="Rectangle 905"/>
            <p:cNvSpPr>
              <a:spLocks noChangeArrowheads="1"/>
            </p:cNvSpPr>
            <p:nvPr/>
          </p:nvSpPr>
          <p:spPr bwMode="auto">
            <a:xfrm>
              <a:off x="2700" y="2643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56" name="Line 906"/>
            <p:cNvSpPr>
              <a:spLocks noChangeShapeType="1"/>
            </p:cNvSpPr>
            <p:nvPr/>
          </p:nvSpPr>
          <p:spPr bwMode="auto">
            <a:xfrm>
              <a:off x="2848" y="2428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57" name="Rectangle 907"/>
            <p:cNvSpPr>
              <a:spLocks noChangeArrowheads="1"/>
            </p:cNvSpPr>
            <p:nvPr/>
          </p:nvSpPr>
          <p:spPr bwMode="auto">
            <a:xfrm>
              <a:off x="2700" y="2395"/>
              <a:ext cx="9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-1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58" name="Line 908"/>
            <p:cNvSpPr>
              <a:spLocks noChangeShapeType="1"/>
            </p:cNvSpPr>
            <p:nvPr/>
          </p:nvSpPr>
          <p:spPr bwMode="auto">
            <a:xfrm>
              <a:off x="2848" y="1930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59" name="Rectangle 909"/>
            <p:cNvSpPr>
              <a:spLocks noChangeArrowheads="1"/>
            </p:cNvSpPr>
            <p:nvPr/>
          </p:nvSpPr>
          <p:spPr bwMode="auto">
            <a:xfrm>
              <a:off x="2745" y="1897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1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60" name="Line 910"/>
            <p:cNvSpPr>
              <a:spLocks noChangeShapeType="1"/>
            </p:cNvSpPr>
            <p:nvPr/>
          </p:nvSpPr>
          <p:spPr bwMode="auto">
            <a:xfrm>
              <a:off x="2848" y="1681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61" name="Rectangle 911"/>
            <p:cNvSpPr>
              <a:spLocks noChangeArrowheads="1"/>
            </p:cNvSpPr>
            <p:nvPr/>
          </p:nvSpPr>
          <p:spPr bwMode="auto">
            <a:xfrm>
              <a:off x="2745" y="1648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2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62" name="Line 912"/>
            <p:cNvSpPr>
              <a:spLocks noChangeShapeType="1"/>
            </p:cNvSpPr>
            <p:nvPr/>
          </p:nvSpPr>
          <p:spPr bwMode="auto">
            <a:xfrm>
              <a:off x="2848" y="1432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63" name="Rectangle 913"/>
            <p:cNvSpPr>
              <a:spLocks noChangeArrowheads="1"/>
            </p:cNvSpPr>
            <p:nvPr/>
          </p:nvSpPr>
          <p:spPr bwMode="auto">
            <a:xfrm>
              <a:off x="2745" y="1399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3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64" name="Line 914"/>
            <p:cNvSpPr>
              <a:spLocks noChangeShapeType="1"/>
            </p:cNvSpPr>
            <p:nvPr/>
          </p:nvSpPr>
          <p:spPr bwMode="auto">
            <a:xfrm>
              <a:off x="2848" y="1183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65" name="Rectangle 915"/>
            <p:cNvSpPr>
              <a:spLocks noChangeArrowheads="1"/>
            </p:cNvSpPr>
            <p:nvPr/>
          </p:nvSpPr>
          <p:spPr bwMode="auto">
            <a:xfrm>
              <a:off x="2745" y="1150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4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66" name="Line 916"/>
            <p:cNvSpPr>
              <a:spLocks noChangeShapeType="1"/>
            </p:cNvSpPr>
            <p:nvPr/>
          </p:nvSpPr>
          <p:spPr bwMode="auto">
            <a:xfrm>
              <a:off x="2848" y="934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67" name="Rectangle 917"/>
            <p:cNvSpPr>
              <a:spLocks noChangeArrowheads="1"/>
            </p:cNvSpPr>
            <p:nvPr/>
          </p:nvSpPr>
          <p:spPr bwMode="auto">
            <a:xfrm>
              <a:off x="2745" y="901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5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68" name="Line 918"/>
            <p:cNvSpPr>
              <a:spLocks noChangeShapeType="1"/>
            </p:cNvSpPr>
            <p:nvPr/>
          </p:nvSpPr>
          <p:spPr bwMode="auto">
            <a:xfrm>
              <a:off x="2848" y="685"/>
              <a:ext cx="53" cy="1"/>
            </a:xfrm>
            <a:prstGeom prst="line">
              <a:avLst/>
            </a:prstGeom>
            <a:noFill/>
            <a:ln w="9">
              <a:solidFill>
                <a:srgbClr val="009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69" name="Rectangle 919"/>
            <p:cNvSpPr>
              <a:spLocks noChangeArrowheads="1"/>
            </p:cNvSpPr>
            <p:nvPr/>
          </p:nvSpPr>
          <p:spPr bwMode="auto">
            <a:xfrm>
              <a:off x="2745" y="653"/>
              <a:ext cx="57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990033"/>
                  </a:solidFill>
                  <a:latin typeface="Arial for Autograph Uni"/>
                </a:rPr>
                <a:t>6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70" name="Rectangle 920"/>
            <p:cNvSpPr>
              <a:spLocks noChangeArrowheads="1"/>
            </p:cNvSpPr>
            <p:nvPr/>
          </p:nvSpPr>
          <p:spPr bwMode="auto">
            <a:xfrm>
              <a:off x="5795" y="2047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x</a:t>
              </a:r>
              <a:endParaRPr lang="en-US">
                <a:solidFill>
                  <a:srgbClr val="990033"/>
                </a:solidFill>
              </a:endParaRPr>
            </a:p>
          </p:txBody>
        </p:sp>
        <p:sp>
          <p:nvSpPr>
            <p:cNvPr id="29971" name="Rectangle 921"/>
            <p:cNvSpPr>
              <a:spLocks noChangeArrowheads="1"/>
            </p:cNvSpPr>
            <p:nvPr/>
          </p:nvSpPr>
          <p:spPr bwMode="auto">
            <a:xfrm>
              <a:off x="2936" y="653"/>
              <a:ext cx="5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990033"/>
                  </a:solidFill>
                  <a:latin typeface="Arial for Autograph Uni"/>
                </a:rPr>
                <a:t>y</a:t>
              </a:r>
              <a:endParaRPr lang="en-US">
                <a:solidFill>
                  <a:srgbClr val="990033"/>
                </a:solidFill>
              </a:endParaRPr>
            </a:p>
          </p:txBody>
        </p:sp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42988" y="1066800"/>
            <a:ext cx="1992312" cy="9540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Slope values </a:t>
            </a:r>
          </a:p>
          <a:p>
            <a:pPr algn="ctr"/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are increasing</a:t>
            </a:r>
          </a:p>
          <a:p>
            <a:pPr algn="ctr"/>
            <a:r>
              <a:rPr lang="en-GB" sz="1400" b="1" i="1">
                <a:solidFill>
                  <a:srgbClr val="00B050"/>
                </a:solidFill>
                <a:latin typeface="Century Gothic" pitchFamily="34" charset="0"/>
              </a:rPr>
              <a:t>→</a:t>
            </a:r>
            <a:r>
              <a:rPr lang="en-GB" sz="1400" b="1" i="1">
                <a:solidFill>
                  <a:srgbClr val="00B050"/>
                </a:solidFill>
                <a:latin typeface="Calibri" pitchFamily="34" charset="0"/>
              </a:rPr>
              <a:t>Second Derivative Function is increasing</a:t>
            </a:r>
            <a:endParaRPr lang="en-IE" sz="1400" b="1" i="1">
              <a:solidFill>
                <a:srgbClr val="00B050"/>
              </a:solidFill>
              <a:latin typeface="Century Gothic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0" y="1066800"/>
            <a:ext cx="2041525" cy="9540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400" b="1" i="1">
                <a:solidFill>
                  <a:srgbClr val="7030A0"/>
                </a:solidFill>
                <a:latin typeface="Century Gothic" pitchFamily="34" charset="0"/>
              </a:rPr>
              <a:t>Slope values</a:t>
            </a:r>
          </a:p>
          <a:p>
            <a:pPr algn="ctr"/>
            <a:r>
              <a:rPr lang="en-GB" sz="1400" b="1" i="1">
                <a:solidFill>
                  <a:srgbClr val="7030A0"/>
                </a:solidFill>
                <a:latin typeface="Century Gothic" pitchFamily="34" charset="0"/>
              </a:rPr>
              <a:t>are increasing</a:t>
            </a:r>
          </a:p>
          <a:p>
            <a:pPr algn="ctr"/>
            <a:r>
              <a:rPr lang="en-GB" sz="1400" b="1" i="1">
                <a:solidFill>
                  <a:srgbClr val="7030A0"/>
                </a:solidFill>
                <a:latin typeface="Century Gothic" pitchFamily="34" charset="0"/>
              </a:rPr>
              <a:t>→</a:t>
            </a:r>
            <a:r>
              <a:rPr lang="en-GB" sz="1400" b="1" i="1">
                <a:solidFill>
                  <a:srgbClr val="7030A0"/>
                </a:solidFill>
                <a:latin typeface="Calibri" pitchFamily="34" charset="0"/>
              </a:rPr>
              <a:t>Second Derivative Function is increasing</a:t>
            </a:r>
            <a:endParaRPr lang="en-IE" sz="1400" b="1" i="1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29700" name="Freeform 231"/>
          <p:cNvSpPr>
            <a:spLocks/>
          </p:cNvSpPr>
          <p:nvPr/>
        </p:nvSpPr>
        <p:spPr bwMode="auto">
          <a:xfrm>
            <a:off x="3122613" y="709613"/>
            <a:ext cx="3044825" cy="1433512"/>
          </a:xfrm>
          <a:custGeom>
            <a:avLst/>
            <a:gdLst>
              <a:gd name="T0" fmla="*/ 37 w 2449"/>
              <a:gd name="T1" fmla="*/ 91 h 1507"/>
              <a:gd name="T2" fmla="*/ 82 w 2449"/>
              <a:gd name="T3" fmla="*/ 195 h 1507"/>
              <a:gd name="T4" fmla="*/ 126 w 2449"/>
              <a:gd name="T5" fmla="*/ 297 h 1507"/>
              <a:gd name="T6" fmla="*/ 171 w 2449"/>
              <a:gd name="T7" fmla="*/ 393 h 1507"/>
              <a:gd name="T8" fmla="*/ 216 w 2449"/>
              <a:gd name="T9" fmla="*/ 486 h 1507"/>
              <a:gd name="T10" fmla="*/ 261 w 2449"/>
              <a:gd name="T11" fmla="*/ 575 h 1507"/>
              <a:gd name="T12" fmla="*/ 306 w 2449"/>
              <a:gd name="T13" fmla="*/ 659 h 1507"/>
              <a:gd name="T14" fmla="*/ 350 w 2449"/>
              <a:gd name="T15" fmla="*/ 740 h 1507"/>
              <a:gd name="T16" fmla="*/ 395 w 2449"/>
              <a:gd name="T17" fmla="*/ 817 h 1507"/>
              <a:gd name="T18" fmla="*/ 440 w 2449"/>
              <a:gd name="T19" fmla="*/ 889 h 1507"/>
              <a:gd name="T20" fmla="*/ 485 w 2449"/>
              <a:gd name="T21" fmla="*/ 958 h 1507"/>
              <a:gd name="T22" fmla="*/ 529 w 2449"/>
              <a:gd name="T23" fmla="*/ 1023 h 1507"/>
              <a:gd name="T24" fmla="*/ 574 w 2449"/>
              <a:gd name="T25" fmla="*/ 1083 h 1507"/>
              <a:gd name="T26" fmla="*/ 619 w 2449"/>
              <a:gd name="T27" fmla="*/ 1140 h 1507"/>
              <a:gd name="T28" fmla="*/ 664 w 2449"/>
              <a:gd name="T29" fmla="*/ 1192 h 1507"/>
              <a:gd name="T30" fmla="*/ 709 w 2449"/>
              <a:gd name="T31" fmla="*/ 1240 h 1507"/>
              <a:gd name="T32" fmla="*/ 754 w 2449"/>
              <a:gd name="T33" fmla="*/ 1285 h 1507"/>
              <a:gd name="T34" fmla="*/ 798 w 2449"/>
              <a:gd name="T35" fmla="*/ 1325 h 1507"/>
              <a:gd name="T36" fmla="*/ 843 w 2449"/>
              <a:gd name="T37" fmla="*/ 1361 h 1507"/>
              <a:gd name="T38" fmla="*/ 888 w 2449"/>
              <a:gd name="T39" fmla="*/ 1393 h 1507"/>
              <a:gd name="T40" fmla="*/ 933 w 2449"/>
              <a:gd name="T41" fmla="*/ 1422 h 1507"/>
              <a:gd name="T42" fmla="*/ 978 w 2449"/>
              <a:gd name="T43" fmla="*/ 1446 h 1507"/>
              <a:gd name="T44" fmla="*/ 1023 w 2449"/>
              <a:gd name="T45" fmla="*/ 1466 h 1507"/>
              <a:gd name="T46" fmla="*/ 1067 w 2449"/>
              <a:gd name="T47" fmla="*/ 1482 h 1507"/>
              <a:gd name="T48" fmla="*/ 1112 w 2449"/>
              <a:gd name="T49" fmla="*/ 1494 h 1507"/>
              <a:gd name="T50" fmla="*/ 1157 w 2449"/>
              <a:gd name="T51" fmla="*/ 1503 h 1507"/>
              <a:gd name="T52" fmla="*/ 1202 w 2449"/>
              <a:gd name="T53" fmla="*/ 1507 h 1507"/>
              <a:gd name="T54" fmla="*/ 1246 w 2449"/>
              <a:gd name="T55" fmla="*/ 1507 h 1507"/>
              <a:gd name="T56" fmla="*/ 1291 w 2449"/>
              <a:gd name="T57" fmla="*/ 1503 h 1507"/>
              <a:gd name="T58" fmla="*/ 1336 w 2449"/>
              <a:gd name="T59" fmla="*/ 1494 h 1507"/>
              <a:gd name="T60" fmla="*/ 1381 w 2449"/>
              <a:gd name="T61" fmla="*/ 1482 h 1507"/>
              <a:gd name="T62" fmla="*/ 1426 w 2449"/>
              <a:gd name="T63" fmla="*/ 1466 h 1507"/>
              <a:gd name="T64" fmla="*/ 1470 w 2449"/>
              <a:gd name="T65" fmla="*/ 1446 h 1507"/>
              <a:gd name="T66" fmla="*/ 1515 w 2449"/>
              <a:gd name="T67" fmla="*/ 1422 h 1507"/>
              <a:gd name="T68" fmla="*/ 1560 w 2449"/>
              <a:gd name="T69" fmla="*/ 1393 h 1507"/>
              <a:gd name="T70" fmla="*/ 1605 w 2449"/>
              <a:gd name="T71" fmla="*/ 1361 h 1507"/>
              <a:gd name="T72" fmla="*/ 1650 w 2449"/>
              <a:gd name="T73" fmla="*/ 1325 h 1507"/>
              <a:gd name="T74" fmla="*/ 1695 w 2449"/>
              <a:gd name="T75" fmla="*/ 1285 h 1507"/>
              <a:gd name="T76" fmla="*/ 1739 w 2449"/>
              <a:gd name="T77" fmla="*/ 1240 h 1507"/>
              <a:gd name="T78" fmla="*/ 1784 w 2449"/>
              <a:gd name="T79" fmla="*/ 1192 h 1507"/>
              <a:gd name="T80" fmla="*/ 1829 w 2449"/>
              <a:gd name="T81" fmla="*/ 1140 h 1507"/>
              <a:gd name="T82" fmla="*/ 1874 w 2449"/>
              <a:gd name="T83" fmla="*/ 1083 h 1507"/>
              <a:gd name="T84" fmla="*/ 1918 w 2449"/>
              <a:gd name="T85" fmla="*/ 1023 h 1507"/>
              <a:gd name="T86" fmla="*/ 1963 w 2449"/>
              <a:gd name="T87" fmla="*/ 958 h 1507"/>
              <a:gd name="T88" fmla="*/ 2008 w 2449"/>
              <a:gd name="T89" fmla="*/ 889 h 1507"/>
              <a:gd name="T90" fmla="*/ 2053 w 2449"/>
              <a:gd name="T91" fmla="*/ 817 h 1507"/>
              <a:gd name="T92" fmla="*/ 2098 w 2449"/>
              <a:gd name="T93" fmla="*/ 740 h 1507"/>
              <a:gd name="T94" fmla="*/ 2143 w 2449"/>
              <a:gd name="T95" fmla="*/ 659 h 1507"/>
              <a:gd name="T96" fmla="*/ 2187 w 2449"/>
              <a:gd name="T97" fmla="*/ 575 h 1507"/>
              <a:gd name="T98" fmla="*/ 2232 w 2449"/>
              <a:gd name="T99" fmla="*/ 486 h 1507"/>
              <a:gd name="T100" fmla="*/ 2277 w 2449"/>
              <a:gd name="T101" fmla="*/ 393 h 1507"/>
              <a:gd name="T102" fmla="*/ 2322 w 2449"/>
              <a:gd name="T103" fmla="*/ 297 h 1507"/>
              <a:gd name="T104" fmla="*/ 2367 w 2449"/>
              <a:gd name="T105" fmla="*/ 195 h 1507"/>
              <a:gd name="T106" fmla="*/ 2411 w 2449"/>
              <a:gd name="T107" fmla="*/ 91 h 1507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449"/>
              <a:gd name="T163" fmla="*/ 0 h 1507"/>
              <a:gd name="T164" fmla="*/ 2449 w 2449"/>
              <a:gd name="T165" fmla="*/ 1507 h 1507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449" h="1507">
                <a:moveTo>
                  <a:pt x="0" y="0"/>
                </a:moveTo>
                <a:lnTo>
                  <a:pt x="7" y="18"/>
                </a:lnTo>
                <a:lnTo>
                  <a:pt x="15" y="37"/>
                </a:lnTo>
                <a:lnTo>
                  <a:pt x="22" y="55"/>
                </a:lnTo>
                <a:lnTo>
                  <a:pt x="29" y="73"/>
                </a:lnTo>
                <a:lnTo>
                  <a:pt x="37" y="91"/>
                </a:lnTo>
                <a:lnTo>
                  <a:pt x="44" y="108"/>
                </a:lnTo>
                <a:lnTo>
                  <a:pt x="52" y="126"/>
                </a:lnTo>
                <a:lnTo>
                  <a:pt x="59" y="144"/>
                </a:lnTo>
                <a:lnTo>
                  <a:pt x="67" y="161"/>
                </a:lnTo>
                <a:lnTo>
                  <a:pt x="74" y="178"/>
                </a:lnTo>
                <a:lnTo>
                  <a:pt x="82" y="195"/>
                </a:lnTo>
                <a:lnTo>
                  <a:pt x="89" y="213"/>
                </a:lnTo>
                <a:lnTo>
                  <a:pt x="96" y="230"/>
                </a:lnTo>
                <a:lnTo>
                  <a:pt x="104" y="246"/>
                </a:lnTo>
                <a:lnTo>
                  <a:pt x="111" y="263"/>
                </a:lnTo>
                <a:lnTo>
                  <a:pt x="119" y="280"/>
                </a:lnTo>
                <a:lnTo>
                  <a:pt x="126" y="297"/>
                </a:lnTo>
                <a:lnTo>
                  <a:pt x="134" y="313"/>
                </a:lnTo>
                <a:lnTo>
                  <a:pt x="141" y="329"/>
                </a:lnTo>
                <a:lnTo>
                  <a:pt x="149" y="345"/>
                </a:lnTo>
                <a:lnTo>
                  <a:pt x="156" y="361"/>
                </a:lnTo>
                <a:lnTo>
                  <a:pt x="164" y="377"/>
                </a:lnTo>
                <a:lnTo>
                  <a:pt x="171" y="393"/>
                </a:lnTo>
                <a:lnTo>
                  <a:pt x="179" y="409"/>
                </a:lnTo>
                <a:lnTo>
                  <a:pt x="186" y="424"/>
                </a:lnTo>
                <a:lnTo>
                  <a:pt x="194" y="440"/>
                </a:lnTo>
                <a:lnTo>
                  <a:pt x="201" y="456"/>
                </a:lnTo>
                <a:lnTo>
                  <a:pt x="208" y="471"/>
                </a:lnTo>
                <a:lnTo>
                  <a:pt x="216" y="486"/>
                </a:lnTo>
                <a:lnTo>
                  <a:pt x="223" y="501"/>
                </a:lnTo>
                <a:lnTo>
                  <a:pt x="231" y="516"/>
                </a:lnTo>
                <a:lnTo>
                  <a:pt x="238" y="531"/>
                </a:lnTo>
                <a:lnTo>
                  <a:pt x="246" y="546"/>
                </a:lnTo>
                <a:lnTo>
                  <a:pt x="253" y="560"/>
                </a:lnTo>
                <a:lnTo>
                  <a:pt x="261" y="575"/>
                </a:lnTo>
                <a:lnTo>
                  <a:pt x="268" y="589"/>
                </a:lnTo>
                <a:lnTo>
                  <a:pt x="276" y="603"/>
                </a:lnTo>
                <a:lnTo>
                  <a:pt x="283" y="618"/>
                </a:lnTo>
                <a:lnTo>
                  <a:pt x="291" y="632"/>
                </a:lnTo>
                <a:lnTo>
                  <a:pt x="298" y="646"/>
                </a:lnTo>
                <a:lnTo>
                  <a:pt x="306" y="659"/>
                </a:lnTo>
                <a:lnTo>
                  <a:pt x="313" y="673"/>
                </a:lnTo>
                <a:lnTo>
                  <a:pt x="321" y="687"/>
                </a:lnTo>
                <a:lnTo>
                  <a:pt x="328" y="700"/>
                </a:lnTo>
                <a:lnTo>
                  <a:pt x="336" y="714"/>
                </a:lnTo>
                <a:lnTo>
                  <a:pt x="343" y="727"/>
                </a:lnTo>
                <a:lnTo>
                  <a:pt x="350" y="740"/>
                </a:lnTo>
                <a:lnTo>
                  <a:pt x="358" y="753"/>
                </a:lnTo>
                <a:lnTo>
                  <a:pt x="365" y="766"/>
                </a:lnTo>
                <a:lnTo>
                  <a:pt x="373" y="779"/>
                </a:lnTo>
                <a:lnTo>
                  <a:pt x="380" y="792"/>
                </a:lnTo>
                <a:lnTo>
                  <a:pt x="388" y="804"/>
                </a:lnTo>
                <a:lnTo>
                  <a:pt x="395" y="817"/>
                </a:lnTo>
                <a:lnTo>
                  <a:pt x="403" y="829"/>
                </a:lnTo>
                <a:lnTo>
                  <a:pt x="410" y="841"/>
                </a:lnTo>
                <a:lnTo>
                  <a:pt x="418" y="853"/>
                </a:lnTo>
                <a:lnTo>
                  <a:pt x="425" y="866"/>
                </a:lnTo>
                <a:lnTo>
                  <a:pt x="433" y="877"/>
                </a:lnTo>
                <a:lnTo>
                  <a:pt x="440" y="889"/>
                </a:lnTo>
                <a:lnTo>
                  <a:pt x="448" y="901"/>
                </a:lnTo>
                <a:lnTo>
                  <a:pt x="455" y="913"/>
                </a:lnTo>
                <a:lnTo>
                  <a:pt x="462" y="924"/>
                </a:lnTo>
                <a:lnTo>
                  <a:pt x="470" y="936"/>
                </a:lnTo>
                <a:lnTo>
                  <a:pt x="477" y="947"/>
                </a:lnTo>
                <a:lnTo>
                  <a:pt x="485" y="958"/>
                </a:lnTo>
                <a:lnTo>
                  <a:pt x="492" y="969"/>
                </a:lnTo>
                <a:lnTo>
                  <a:pt x="500" y="980"/>
                </a:lnTo>
                <a:lnTo>
                  <a:pt x="507" y="991"/>
                </a:lnTo>
                <a:lnTo>
                  <a:pt x="515" y="1002"/>
                </a:lnTo>
                <a:lnTo>
                  <a:pt x="522" y="1012"/>
                </a:lnTo>
                <a:lnTo>
                  <a:pt x="529" y="1023"/>
                </a:lnTo>
                <a:lnTo>
                  <a:pt x="537" y="1033"/>
                </a:lnTo>
                <a:lnTo>
                  <a:pt x="544" y="1043"/>
                </a:lnTo>
                <a:lnTo>
                  <a:pt x="552" y="1053"/>
                </a:lnTo>
                <a:lnTo>
                  <a:pt x="559" y="1063"/>
                </a:lnTo>
                <a:lnTo>
                  <a:pt x="567" y="1073"/>
                </a:lnTo>
                <a:lnTo>
                  <a:pt x="574" y="1083"/>
                </a:lnTo>
                <a:lnTo>
                  <a:pt x="582" y="1093"/>
                </a:lnTo>
                <a:lnTo>
                  <a:pt x="589" y="1102"/>
                </a:lnTo>
                <a:lnTo>
                  <a:pt x="597" y="1112"/>
                </a:lnTo>
                <a:lnTo>
                  <a:pt x="604" y="1121"/>
                </a:lnTo>
                <a:lnTo>
                  <a:pt x="612" y="1130"/>
                </a:lnTo>
                <a:lnTo>
                  <a:pt x="619" y="1140"/>
                </a:lnTo>
                <a:lnTo>
                  <a:pt x="627" y="1149"/>
                </a:lnTo>
                <a:lnTo>
                  <a:pt x="634" y="1158"/>
                </a:lnTo>
                <a:lnTo>
                  <a:pt x="642" y="1166"/>
                </a:lnTo>
                <a:lnTo>
                  <a:pt x="649" y="1175"/>
                </a:lnTo>
                <a:lnTo>
                  <a:pt x="657" y="1183"/>
                </a:lnTo>
                <a:lnTo>
                  <a:pt x="664" y="1192"/>
                </a:lnTo>
                <a:lnTo>
                  <a:pt x="672" y="1200"/>
                </a:lnTo>
                <a:lnTo>
                  <a:pt x="679" y="1209"/>
                </a:lnTo>
                <a:lnTo>
                  <a:pt x="687" y="1216"/>
                </a:lnTo>
                <a:lnTo>
                  <a:pt x="694" y="1225"/>
                </a:lnTo>
                <a:lnTo>
                  <a:pt x="702" y="1233"/>
                </a:lnTo>
                <a:lnTo>
                  <a:pt x="709" y="1240"/>
                </a:lnTo>
                <a:lnTo>
                  <a:pt x="716" y="1248"/>
                </a:lnTo>
                <a:lnTo>
                  <a:pt x="724" y="1255"/>
                </a:lnTo>
                <a:lnTo>
                  <a:pt x="731" y="1263"/>
                </a:lnTo>
                <a:lnTo>
                  <a:pt x="739" y="1270"/>
                </a:lnTo>
                <a:lnTo>
                  <a:pt x="746" y="1278"/>
                </a:lnTo>
                <a:lnTo>
                  <a:pt x="754" y="1285"/>
                </a:lnTo>
                <a:lnTo>
                  <a:pt x="761" y="1292"/>
                </a:lnTo>
                <a:lnTo>
                  <a:pt x="769" y="1299"/>
                </a:lnTo>
                <a:lnTo>
                  <a:pt x="776" y="1305"/>
                </a:lnTo>
                <a:lnTo>
                  <a:pt x="783" y="1312"/>
                </a:lnTo>
                <a:lnTo>
                  <a:pt x="791" y="1318"/>
                </a:lnTo>
                <a:lnTo>
                  <a:pt x="798" y="1325"/>
                </a:lnTo>
                <a:lnTo>
                  <a:pt x="806" y="1332"/>
                </a:lnTo>
                <a:lnTo>
                  <a:pt x="813" y="1338"/>
                </a:lnTo>
                <a:lnTo>
                  <a:pt x="821" y="1344"/>
                </a:lnTo>
                <a:lnTo>
                  <a:pt x="828" y="1350"/>
                </a:lnTo>
                <a:lnTo>
                  <a:pt x="836" y="1356"/>
                </a:lnTo>
                <a:lnTo>
                  <a:pt x="843" y="1361"/>
                </a:lnTo>
                <a:lnTo>
                  <a:pt x="851" y="1367"/>
                </a:lnTo>
                <a:lnTo>
                  <a:pt x="858" y="1372"/>
                </a:lnTo>
                <a:lnTo>
                  <a:pt x="866" y="1378"/>
                </a:lnTo>
                <a:lnTo>
                  <a:pt x="873" y="1383"/>
                </a:lnTo>
                <a:lnTo>
                  <a:pt x="881" y="1389"/>
                </a:lnTo>
                <a:lnTo>
                  <a:pt x="888" y="1393"/>
                </a:lnTo>
                <a:lnTo>
                  <a:pt x="895" y="1399"/>
                </a:lnTo>
                <a:lnTo>
                  <a:pt x="903" y="1404"/>
                </a:lnTo>
                <a:lnTo>
                  <a:pt x="910" y="1408"/>
                </a:lnTo>
                <a:lnTo>
                  <a:pt x="918" y="1413"/>
                </a:lnTo>
                <a:lnTo>
                  <a:pt x="925" y="1417"/>
                </a:lnTo>
                <a:lnTo>
                  <a:pt x="933" y="1422"/>
                </a:lnTo>
                <a:lnTo>
                  <a:pt x="940" y="1426"/>
                </a:lnTo>
                <a:lnTo>
                  <a:pt x="948" y="1430"/>
                </a:lnTo>
                <a:lnTo>
                  <a:pt x="955" y="1434"/>
                </a:lnTo>
                <a:lnTo>
                  <a:pt x="963" y="1438"/>
                </a:lnTo>
                <a:lnTo>
                  <a:pt x="970" y="1442"/>
                </a:lnTo>
                <a:lnTo>
                  <a:pt x="978" y="1446"/>
                </a:lnTo>
                <a:lnTo>
                  <a:pt x="985" y="1450"/>
                </a:lnTo>
                <a:lnTo>
                  <a:pt x="993" y="1453"/>
                </a:lnTo>
                <a:lnTo>
                  <a:pt x="1000" y="1457"/>
                </a:lnTo>
                <a:lnTo>
                  <a:pt x="1008" y="1460"/>
                </a:lnTo>
                <a:lnTo>
                  <a:pt x="1015" y="1463"/>
                </a:lnTo>
                <a:lnTo>
                  <a:pt x="1023" y="1466"/>
                </a:lnTo>
                <a:lnTo>
                  <a:pt x="1030" y="1469"/>
                </a:lnTo>
                <a:lnTo>
                  <a:pt x="1037" y="1472"/>
                </a:lnTo>
                <a:lnTo>
                  <a:pt x="1045" y="1475"/>
                </a:lnTo>
                <a:lnTo>
                  <a:pt x="1052" y="1477"/>
                </a:lnTo>
                <a:lnTo>
                  <a:pt x="1060" y="1480"/>
                </a:lnTo>
                <a:lnTo>
                  <a:pt x="1067" y="1482"/>
                </a:lnTo>
                <a:lnTo>
                  <a:pt x="1075" y="1485"/>
                </a:lnTo>
                <a:lnTo>
                  <a:pt x="1082" y="1487"/>
                </a:lnTo>
                <a:lnTo>
                  <a:pt x="1090" y="1489"/>
                </a:lnTo>
                <a:lnTo>
                  <a:pt x="1097" y="1491"/>
                </a:lnTo>
                <a:lnTo>
                  <a:pt x="1105" y="1493"/>
                </a:lnTo>
                <a:lnTo>
                  <a:pt x="1112" y="1494"/>
                </a:lnTo>
                <a:lnTo>
                  <a:pt x="1120" y="1496"/>
                </a:lnTo>
                <a:lnTo>
                  <a:pt x="1127" y="1498"/>
                </a:lnTo>
                <a:lnTo>
                  <a:pt x="1135" y="1499"/>
                </a:lnTo>
                <a:lnTo>
                  <a:pt x="1142" y="1500"/>
                </a:lnTo>
                <a:lnTo>
                  <a:pt x="1149" y="1501"/>
                </a:lnTo>
                <a:lnTo>
                  <a:pt x="1157" y="1503"/>
                </a:lnTo>
                <a:lnTo>
                  <a:pt x="1164" y="1503"/>
                </a:lnTo>
                <a:lnTo>
                  <a:pt x="1172" y="1504"/>
                </a:lnTo>
                <a:lnTo>
                  <a:pt x="1179" y="1505"/>
                </a:lnTo>
                <a:lnTo>
                  <a:pt x="1187" y="1506"/>
                </a:lnTo>
                <a:lnTo>
                  <a:pt x="1194" y="1506"/>
                </a:lnTo>
                <a:lnTo>
                  <a:pt x="1202" y="1507"/>
                </a:lnTo>
                <a:lnTo>
                  <a:pt x="1209" y="1507"/>
                </a:lnTo>
                <a:lnTo>
                  <a:pt x="1216" y="1507"/>
                </a:lnTo>
                <a:lnTo>
                  <a:pt x="1224" y="1507"/>
                </a:lnTo>
                <a:lnTo>
                  <a:pt x="1231" y="1507"/>
                </a:lnTo>
                <a:lnTo>
                  <a:pt x="1239" y="1507"/>
                </a:lnTo>
                <a:lnTo>
                  <a:pt x="1246" y="1507"/>
                </a:lnTo>
                <a:lnTo>
                  <a:pt x="1254" y="1506"/>
                </a:lnTo>
                <a:lnTo>
                  <a:pt x="1261" y="1506"/>
                </a:lnTo>
                <a:lnTo>
                  <a:pt x="1269" y="1505"/>
                </a:lnTo>
                <a:lnTo>
                  <a:pt x="1276" y="1504"/>
                </a:lnTo>
                <a:lnTo>
                  <a:pt x="1284" y="1503"/>
                </a:lnTo>
                <a:lnTo>
                  <a:pt x="1291" y="1503"/>
                </a:lnTo>
                <a:lnTo>
                  <a:pt x="1299" y="1501"/>
                </a:lnTo>
                <a:lnTo>
                  <a:pt x="1306" y="1500"/>
                </a:lnTo>
                <a:lnTo>
                  <a:pt x="1314" y="1499"/>
                </a:lnTo>
                <a:lnTo>
                  <a:pt x="1321" y="1498"/>
                </a:lnTo>
                <a:lnTo>
                  <a:pt x="1329" y="1496"/>
                </a:lnTo>
                <a:lnTo>
                  <a:pt x="1336" y="1494"/>
                </a:lnTo>
                <a:lnTo>
                  <a:pt x="1344" y="1493"/>
                </a:lnTo>
                <a:lnTo>
                  <a:pt x="1351" y="1491"/>
                </a:lnTo>
                <a:lnTo>
                  <a:pt x="1359" y="1489"/>
                </a:lnTo>
                <a:lnTo>
                  <a:pt x="1366" y="1487"/>
                </a:lnTo>
                <a:lnTo>
                  <a:pt x="1374" y="1485"/>
                </a:lnTo>
                <a:lnTo>
                  <a:pt x="1381" y="1482"/>
                </a:lnTo>
                <a:lnTo>
                  <a:pt x="1389" y="1480"/>
                </a:lnTo>
                <a:lnTo>
                  <a:pt x="1396" y="1477"/>
                </a:lnTo>
                <a:lnTo>
                  <a:pt x="1403" y="1475"/>
                </a:lnTo>
                <a:lnTo>
                  <a:pt x="1411" y="1472"/>
                </a:lnTo>
                <a:lnTo>
                  <a:pt x="1418" y="1469"/>
                </a:lnTo>
                <a:lnTo>
                  <a:pt x="1426" y="1466"/>
                </a:lnTo>
                <a:lnTo>
                  <a:pt x="1433" y="1463"/>
                </a:lnTo>
                <a:lnTo>
                  <a:pt x="1441" y="1460"/>
                </a:lnTo>
                <a:lnTo>
                  <a:pt x="1448" y="1457"/>
                </a:lnTo>
                <a:lnTo>
                  <a:pt x="1456" y="1453"/>
                </a:lnTo>
                <a:lnTo>
                  <a:pt x="1463" y="1450"/>
                </a:lnTo>
                <a:lnTo>
                  <a:pt x="1470" y="1446"/>
                </a:lnTo>
                <a:lnTo>
                  <a:pt x="1478" y="1442"/>
                </a:lnTo>
                <a:lnTo>
                  <a:pt x="1485" y="1438"/>
                </a:lnTo>
                <a:lnTo>
                  <a:pt x="1493" y="1434"/>
                </a:lnTo>
                <a:lnTo>
                  <a:pt x="1500" y="1430"/>
                </a:lnTo>
                <a:lnTo>
                  <a:pt x="1508" y="1426"/>
                </a:lnTo>
                <a:lnTo>
                  <a:pt x="1515" y="1422"/>
                </a:lnTo>
                <a:lnTo>
                  <a:pt x="1523" y="1417"/>
                </a:lnTo>
                <a:lnTo>
                  <a:pt x="1530" y="1413"/>
                </a:lnTo>
                <a:lnTo>
                  <a:pt x="1538" y="1408"/>
                </a:lnTo>
                <a:lnTo>
                  <a:pt x="1545" y="1404"/>
                </a:lnTo>
                <a:lnTo>
                  <a:pt x="1553" y="1399"/>
                </a:lnTo>
                <a:lnTo>
                  <a:pt x="1560" y="1393"/>
                </a:lnTo>
                <a:lnTo>
                  <a:pt x="1567" y="1389"/>
                </a:lnTo>
                <a:lnTo>
                  <a:pt x="1575" y="1383"/>
                </a:lnTo>
                <a:lnTo>
                  <a:pt x="1582" y="1378"/>
                </a:lnTo>
                <a:lnTo>
                  <a:pt x="1590" y="1372"/>
                </a:lnTo>
                <a:lnTo>
                  <a:pt x="1597" y="1367"/>
                </a:lnTo>
                <a:lnTo>
                  <a:pt x="1605" y="1361"/>
                </a:lnTo>
                <a:lnTo>
                  <a:pt x="1612" y="1356"/>
                </a:lnTo>
                <a:lnTo>
                  <a:pt x="1620" y="1350"/>
                </a:lnTo>
                <a:lnTo>
                  <a:pt x="1627" y="1344"/>
                </a:lnTo>
                <a:lnTo>
                  <a:pt x="1635" y="1338"/>
                </a:lnTo>
                <a:lnTo>
                  <a:pt x="1642" y="1332"/>
                </a:lnTo>
                <a:lnTo>
                  <a:pt x="1650" y="1325"/>
                </a:lnTo>
                <a:lnTo>
                  <a:pt x="1657" y="1318"/>
                </a:lnTo>
                <a:lnTo>
                  <a:pt x="1665" y="1312"/>
                </a:lnTo>
                <a:lnTo>
                  <a:pt x="1672" y="1305"/>
                </a:lnTo>
                <a:lnTo>
                  <a:pt x="1680" y="1299"/>
                </a:lnTo>
                <a:lnTo>
                  <a:pt x="1687" y="1292"/>
                </a:lnTo>
                <a:lnTo>
                  <a:pt x="1695" y="1285"/>
                </a:lnTo>
                <a:lnTo>
                  <a:pt x="1702" y="1278"/>
                </a:lnTo>
                <a:lnTo>
                  <a:pt x="1709" y="1270"/>
                </a:lnTo>
                <a:lnTo>
                  <a:pt x="1717" y="1263"/>
                </a:lnTo>
                <a:lnTo>
                  <a:pt x="1724" y="1255"/>
                </a:lnTo>
                <a:lnTo>
                  <a:pt x="1732" y="1248"/>
                </a:lnTo>
                <a:lnTo>
                  <a:pt x="1739" y="1240"/>
                </a:lnTo>
                <a:lnTo>
                  <a:pt x="1747" y="1233"/>
                </a:lnTo>
                <a:lnTo>
                  <a:pt x="1754" y="1225"/>
                </a:lnTo>
                <a:lnTo>
                  <a:pt x="1762" y="1216"/>
                </a:lnTo>
                <a:lnTo>
                  <a:pt x="1769" y="1209"/>
                </a:lnTo>
                <a:lnTo>
                  <a:pt x="1777" y="1200"/>
                </a:lnTo>
                <a:lnTo>
                  <a:pt x="1784" y="1192"/>
                </a:lnTo>
                <a:lnTo>
                  <a:pt x="1792" y="1183"/>
                </a:lnTo>
                <a:lnTo>
                  <a:pt x="1799" y="1175"/>
                </a:lnTo>
                <a:lnTo>
                  <a:pt x="1807" y="1166"/>
                </a:lnTo>
                <a:lnTo>
                  <a:pt x="1814" y="1158"/>
                </a:lnTo>
                <a:lnTo>
                  <a:pt x="1822" y="1149"/>
                </a:lnTo>
                <a:lnTo>
                  <a:pt x="1829" y="1140"/>
                </a:lnTo>
                <a:lnTo>
                  <a:pt x="1836" y="1130"/>
                </a:lnTo>
                <a:lnTo>
                  <a:pt x="1844" y="1121"/>
                </a:lnTo>
                <a:lnTo>
                  <a:pt x="1851" y="1112"/>
                </a:lnTo>
                <a:lnTo>
                  <a:pt x="1859" y="1102"/>
                </a:lnTo>
                <a:lnTo>
                  <a:pt x="1866" y="1093"/>
                </a:lnTo>
                <a:lnTo>
                  <a:pt x="1874" y="1083"/>
                </a:lnTo>
                <a:lnTo>
                  <a:pt x="1881" y="1073"/>
                </a:lnTo>
                <a:lnTo>
                  <a:pt x="1889" y="1063"/>
                </a:lnTo>
                <a:lnTo>
                  <a:pt x="1896" y="1053"/>
                </a:lnTo>
                <a:lnTo>
                  <a:pt x="1903" y="1043"/>
                </a:lnTo>
                <a:lnTo>
                  <a:pt x="1911" y="1033"/>
                </a:lnTo>
                <a:lnTo>
                  <a:pt x="1918" y="1023"/>
                </a:lnTo>
                <a:lnTo>
                  <a:pt x="1926" y="1012"/>
                </a:lnTo>
                <a:lnTo>
                  <a:pt x="1933" y="1002"/>
                </a:lnTo>
                <a:lnTo>
                  <a:pt x="1941" y="991"/>
                </a:lnTo>
                <a:lnTo>
                  <a:pt x="1948" y="980"/>
                </a:lnTo>
                <a:lnTo>
                  <a:pt x="1956" y="969"/>
                </a:lnTo>
                <a:lnTo>
                  <a:pt x="1963" y="958"/>
                </a:lnTo>
                <a:lnTo>
                  <a:pt x="1971" y="947"/>
                </a:lnTo>
                <a:lnTo>
                  <a:pt x="1978" y="936"/>
                </a:lnTo>
                <a:lnTo>
                  <a:pt x="1986" y="924"/>
                </a:lnTo>
                <a:lnTo>
                  <a:pt x="1993" y="913"/>
                </a:lnTo>
                <a:lnTo>
                  <a:pt x="2001" y="901"/>
                </a:lnTo>
                <a:lnTo>
                  <a:pt x="2008" y="889"/>
                </a:lnTo>
                <a:lnTo>
                  <a:pt x="2016" y="877"/>
                </a:lnTo>
                <a:lnTo>
                  <a:pt x="2023" y="866"/>
                </a:lnTo>
                <a:lnTo>
                  <a:pt x="2031" y="853"/>
                </a:lnTo>
                <a:lnTo>
                  <a:pt x="2038" y="841"/>
                </a:lnTo>
                <a:lnTo>
                  <a:pt x="2046" y="829"/>
                </a:lnTo>
                <a:lnTo>
                  <a:pt x="2053" y="817"/>
                </a:lnTo>
                <a:lnTo>
                  <a:pt x="2061" y="804"/>
                </a:lnTo>
                <a:lnTo>
                  <a:pt x="2068" y="792"/>
                </a:lnTo>
                <a:lnTo>
                  <a:pt x="2076" y="779"/>
                </a:lnTo>
                <a:lnTo>
                  <a:pt x="2083" y="766"/>
                </a:lnTo>
                <a:lnTo>
                  <a:pt x="2090" y="753"/>
                </a:lnTo>
                <a:lnTo>
                  <a:pt x="2098" y="740"/>
                </a:lnTo>
                <a:lnTo>
                  <a:pt x="2105" y="727"/>
                </a:lnTo>
                <a:lnTo>
                  <a:pt x="2113" y="714"/>
                </a:lnTo>
                <a:lnTo>
                  <a:pt x="2120" y="700"/>
                </a:lnTo>
                <a:lnTo>
                  <a:pt x="2128" y="687"/>
                </a:lnTo>
                <a:lnTo>
                  <a:pt x="2135" y="673"/>
                </a:lnTo>
                <a:lnTo>
                  <a:pt x="2143" y="659"/>
                </a:lnTo>
                <a:lnTo>
                  <a:pt x="2150" y="646"/>
                </a:lnTo>
                <a:lnTo>
                  <a:pt x="2157" y="632"/>
                </a:lnTo>
                <a:lnTo>
                  <a:pt x="2165" y="618"/>
                </a:lnTo>
                <a:lnTo>
                  <a:pt x="2172" y="603"/>
                </a:lnTo>
                <a:lnTo>
                  <a:pt x="2180" y="589"/>
                </a:lnTo>
                <a:lnTo>
                  <a:pt x="2187" y="575"/>
                </a:lnTo>
                <a:lnTo>
                  <a:pt x="2195" y="560"/>
                </a:lnTo>
                <a:lnTo>
                  <a:pt x="2202" y="546"/>
                </a:lnTo>
                <a:lnTo>
                  <a:pt x="2210" y="531"/>
                </a:lnTo>
                <a:lnTo>
                  <a:pt x="2217" y="516"/>
                </a:lnTo>
                <a:lnTo>
                  <a:pt x="2225" y="501"/>
                </a:lnTo>
                <a:lnTo>
                  <a:pt x="2232" y="486"/>
                </a:lnTo>
                <a:lnTo>
                  <a:pt x="2240" y="471"/>
                </a:lnTo>
                <a:lnTo>
                  <a:pt x="2247" y="456"/>
                </a:lnTo>
                <a:lnTo>
                  <a:pt x="2254" y="440"/>
                </a:lnTo>
                <a:lnTo>
                  <a:pt x="2262" y="424"/>
                </a:lnTo>
                <a:lnTo>
                  <a:pt x="2269" y="409"/>
                </a:lnTo>
                <a:lnTo>
                  <a:pt x="2277" y="393"/>
                </a:lnTo>
                <a:lnTo>
                  <a:pt x="2284" y="377"/>
                </a:lnTo>
                <a:lnTo>
                  <a:pt x="2292" y="361"/>
                </a:lnTo>
                <a:lnTo>
                  <a:pt x="2299" y="345"/>
                </a:lnTo>
                <a:lnTo>
                  <a:pt x="2307" y="329"/>
                </a:lnTo>
                <a:lnTo>
                  <a:pt x="2314" y="313"/>
                </a:lnTo>
                <a:lnTo>
                  <a:pt x="2322" y="297"/>
                </a:lnTo>
                <a:lnTo>
                  <a:pt x="2329" y="280"/>
                </a:lnTo>
                <a:lnTo>
                  <a:pt x="2337" y="263"/>
                </a:lnTo>
                <a:lnTo>
                  <a:pt x="2344" y="246"/>
                </a:lnTo>
                <a:lnTo>
                  <a:pt x="2352" y="230"/>
                </a:lnTo>
                <a:lnTo>
                  <a:pt x="2359" y="213"/>
                </a:lnTo>
                <a:lnTo>
                  <a:pt x="2367" y="195"/>
                </a:lnTo>
                <a:lnTo>
                  <a:pt x="2374" y="178"/>
                </a:lnTo>
                <a:lnTo>
                  <a:pt x="2382" y="161"/>
                </a:lnTo>
                <a:lnTo>
                  <a:pt x="2389" y="144"/>
                </a:lnTo>
                <a:lnTo>
                  <a:pt x="2396" y="126"/>
                </a:lnTo>
                <a:lnTo>
                  <a:pt x="2404" y="108"/>
                </a:lnTo>
                <a:lnTo>
                  <a:pt x="2411" y="91"/>
                </a:lnTo>
                <a:lnTo>
                  <a:pt x="2419" y="73"/>
                </a:lnTo>
                <a:lnTo>
                  <a:pt x="2426" y="55"/>
                </a:lnTo>
                <a:lnTo>
                  <a:pt x="2434" y="37"/>
                </a:lnTo>
                <a:lnTo>
                  <a:pt x="2441" y="18"/>
                </a:lnTo>
                <a:lnTo>
                  <a:pt x="2449" y="0"/>
                </a:lnTo>
              </a:path>
            </a:pathLst>
          </a:custGeom>
          <a:noFill/>
          <a:ln w="38100" cap="flat">
            <a:solidFill>
              <a:srgbClr val="00B05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903663" y="1768475"/>
            <a:ext cx="122237" cy="873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9702" name="Freeform 181"/>
          <p:cNvSpPr>
            <a:spLocks/>
          </p:cNvSpPr>
          <p:nvPr/>
        </p:nvSpPr>
        <p:spPr bwMode="auto">
          <a:xfrm rot="252653" flipH="1">
            <a:off x="4711700" y="638175"/>
            <a:ext cx="1398588" cy="1571625"/>
          </a:xfrm>
          <a:custGeom>
            <a:avLst/>
            <a:gdLst>
              <a:gd name="T0" fmla="*/ 13 w 856"/>
              <a:gd name="T1" fmla="*/ 38 h 1270"/>
              <a:gd name="T2" fmla="*/ 32 w 856"/>
              <a:gd name="T3" fmla="*/ 94 h 1270"/>
              <a:gd name="T4" fmla="*/ 51 w 856"/>
              <a:gd name="T5" fmla="*/ 148 h 1270"/>
              <a:gd name="T6" fmla="*/ 70 w 856"/>
              <a:gd name="T7" fmla="*/ 201 h 1270"/>
              <a:gd name="T8" fmla="*/ 90 w 856"/>
              <a:gd name="T9" fmla="*/ 253 h 1270"/>
              <a:gd name="T10" fmla="*/ 109 w 856"/>
              <a:gd name="T11" fmla="*/ 303 h 1270"/>
              <a:gd name="T12" fmla="*/ 128 w 856"/>
              <a:gd name="T13" fmla="*/ 352 h 1270"/>
              <a:gd name="T14" fmla="*/ 148 w 856"/>
              <a:gd name="T15" fmla="*/ 400 h 1270"/>
              <a:gd name="T16" fmla="*/ 167 w 856"/>
              <a:gd name="T17" fmla="*/ 447 h 1270"/>
              <a:gd name="T18" fmla="*/ 186 w 856"/>
              <a:gd name="T19" fmla="*/ 492 h 1270"/>
              <a:gd name="T20" fmla="*/ 205 w 856"/>
              <a:gd name="T21" fmla="*/ 537 h 1270"/>
              <a:gd name="T22" fmla="*/ 225 w 856"/>
              <a:gd name="T23" fmla="*/ 579 h 1270"/>
              <a:gd name="T24" fmla="*/ 244 w 856"/>
              <a:gd name="T25" fmla="*/ 621 h 1270"/>
              <a:gd name="T26" fmla="*/ 263 w 856"/>
              <a:gd name="T27" fmla="*/ 661 h 1270"/>
              <a:gd name="T28" fmla="*/ 282 w 856"/>
              <a:gd name="T29" fmla="*/ 700 h 1270"/>
              <a:gd name="T30" fmla="*/ 302 w 856"/>
              <a:gd name="T31" fmla="*/ 738 h 1270"/>
              <a:gd name="T32" fmla="*/ 321 w 856"/>
              <a:gd name="T33" fmla="*/ 774 h 1270"/>
              <a:gd name="T34" fmla="*/ 340 w 856"/>
              <a:gd name="T35" fmla="*/ 809 h 1270"/>
              <a:gd name="T36" fmla="*/ 360 w 856"/>
              <a:gd name="T37" fmla="*/ 843 h 1270"/>
              <a:gd name="T38" fmla="*/ 379 w 856"/>
              <a:gd name="T39" fmla="*/ 875 h 1270"/>
              <a:gd name="T40" fmla="*/ 398 w 856"/>
              <a:gd name="T41" fmla="*/ 906 h 1270"/>
              <a:gd name="T42" fmla="*/ 417 w 856"/>
              <a:gd name="T43" fmla="*/ 936 h 1270"/>
              <a:gd name="T44" fmla="*/ 437 w 856"/>
              <a:gd name="T45" fmla="*/ 965 h 1270"/>
              <a:gd name="T46" fmla="*/ 456 w 856"/>
              <a:gd name="T47" fmla="*/ 992 h 1270"/>
              <a:gd name="T48" fmla="*/ 475 w 856"/>
              <a:gd name="T49" fmla="*/ 1018 h 1270"/>
              <a:gd name="T50" fmla="*/ 494 w 856"/>
              <a:gd name="T51" fmla="*/ 1043 h 1270"/>
              <a:gd name="T52" fmla="*/ 514 w 856"/>
              <a:gd name="T53" fmla="*/ 1067 h 1270"/>
              <a:gd name="T54" fmla="*/ 533 w 856"/>
              <a:gd name="T55" fmla="*/ 1089 h 1270"/>
              <a:gd name="T56" fmla="*/ 552 w 856"/>
              <a:gd name="T57" fmla="*/ 1110 h 1270"/>
              <a:gd name="T58" fmla="*/ 572 w 856"/>
              <a:gd name="T59" fmla="*/ 1130 h 1270"/>
              <a:gd name="T60" fmla="*/ 591 w 856"/>
              <a:gd name="T61" fmla="*/ 1148 h 1270"/>
              <a:gd name="T62" fmla="*/ 610 w 856"/>
              <a:gd name="T63" fmla="*/ 1165 h 1270"/>
              <a:gd name="T64" fmla="*/ 629 w 856"/>
              <a:gd name="T65" fmla="*/ 1181 h 1270"/>
              <a:gd name="T66" fmla="*/ 649 w 856"/>
              <a:gd name="T67" fmla="*/ 1195 h 1270"/>
              <a:gd name="T68" fmla="*/ 668 w 856"/>
              <a:gd name="T69" fmla="*/ 1208 h 1270"/>
              <a:gd name="T70" fmla="*/ 687 w 856"/>
              <a:gd name="T71" fmla="*/ 1220 h 1270"/>
              <a:gd name="T72" fmla="*/ 706 w 856"/>
              <a:gd name="T73" fmla="*/ 1231 h 1270"/>
              <a:gd name="T74" fmla="*/ 726 w 856"/>
              <a:gd name="T75" fmla="*/ 1240 h 1270"/>
              <a:gd name="T76" fmla="*/ 745 w 856"/>
              <a:gd name="T77" fmla="*/ 1248 h 1270"/>
              <a:gd name="T78" fmla="*/ 764 w 856"/>
              <a:gd name="T79" fmla="*/ 1255 h 1270"/>
              <a:gd name="T80" fmla="*/ 784 w 856"/>
              <a:gd name="T81" fmla="*/ 1261 h 1270"/>
              <a:gd name="T82" fmla="*/ 803 w 856"/>
              <a:gd name="T83" fmla="*/ 1265 h 1270"/>
              <a:gd name="T84" fmla="*/ 822 w 856"/>
              <a:gd name="T85" fmla="*/ 1268 h 1270"/>
              <a:gd name="T86" fmla="*/ 841 w 856"/>
              <a:gd name="T87" fmla="*/ 1269 h 1270"/>
              <a:gd name="T88" fmla="*/ 856 w 856"/>
              <a:gd name="T89" fmla="*/ 1270 h 127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856"/>
              <a:gd name="T136" fmla="*/ 0 h 1270"/>
              <a:gd name="T137" fmla="*/ 856 w 856"/>
              <a:gd name="T138" fmla="*/ 1270 h 1270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856" h="1270">
                <a:moveTo>
                  <a:pt x="0" y="0"/>
                </a:moveTo>
                <a:lnTo>
                  <a:pt x="6" y="19"/>
                </a:lnTo>
                <a:lnTo>
                  <a:pt x="13" y="38"/>
                </a:lnTo>
                <a:lnTo>
                  <a:pt x="19" y="57"/>
                </a:lnTo>
                <a:lnTo>
                  <a:pt x="26" y="75"/>
                </a:lnTo>
                <a:lnTo>
                  <a:pt x="32" y="94"/>
                </a:lnTo>
                <a:lnTo>
                  <a:pt x="38" y="112"/>
                </a:lnTo>
                <a:lnTo>
                  <a:pt x="45" y="130"/>
                </a:lnTo>
                <a:lnTo>
                  <a:pt x="51" y="148"/>
                </a:lnTo>
                <a:lnTo>
                  <a:pt x="57" y="166"/>
                </a:lnTo>
                <a:lnTo>
                  <a:pt x="64" y="184"/>
                </a:lnTo>
                <a:lnTo>
                  <a:pt x="70" y="201"/>
                </a:lnTo>
                <a:lnTo>
                  <a:pt x="77" y="219"/>
                </a:lnTo>
                <a:lnTo>
                  <a:pt x="83" y="236"/>
                </a:lnTo>
                <a:lnTo>
                  <a:pt x="90" y="253"/>
                </a:lnTo>
                <a:lnTo>
                  <a:pt x="96" y="270"/>
                </a:lnTo>
                <a:lnTo>
                  <a:pt x="102" y="287"/>
                </a:lnTo>
                <a:lnTo>
                  <a:pt x="109" y="303"/>
                </a:lnTo>
                <a:lnTo>
                  <a:pt x="115" y="320"/>
                </a:lnTo>
                <a:lnTo>
                  <a:pt x="122" y="336"/>
                </a:lnTo>
                <a:lnTo>
                  <a:pt x="128" y="352"/>
                </a:lnTo>
                <a:lnTo>
                  <a:pt x="135" y="369"/>
                </a:lnTo>
                <a:lnTo>
                  <a:pt x="141" y="385"/>
                </a:lnTo>
                <a:lnTo>
                  <a:pt x="148" y="400"/>
                </a:lnTo>
                <a:lnTo>
                  <a:pt x="154" y="416"/>
                </a:lnTo>
                <a:lnTo>
                  <a:pt x="161" y="432"/>
                </a:lnTo>
                <a:lnTo>
                  <a:pt x="167" y="447"/>
                </a:lnTo>
                <a:lnTo>
                  <a:pt x="173" y="462"/>
                </a:lnTo>
                <a:lnTo>
                  <a:pt x="180" y="478"/>
                </a:lnTo>
                <a:lnTo>
                  <a:pt x="186" y="492"/>
                </a:lnTo>
                <a:lnTo>
                  <a:pt x="193" y="507"/>
                </a:lnTo>
                <a:lnTo>
                  <a:pt x="199" y="522"/>
                </a:lnTo>
                <a:lnTo>
                  <a:pt x="205" y="537"/>
                </a:lnTo>
                <a:lnTo>
                  <a:pt x="212" y="551"/>
                </a:lnTo>
                <a:lnTo>
                  <a:pt x="218" y="565"/>
                </a:lnTo>
                <a:lnTo>
                  <a:pt x="225" y="579"/>
                </a:lnTo>
                <a:lnTo>
                  <a:pt x="231" y="593"/>
                </a:lnTo>
                <a:lnTo>
                  <a:pt x="237" y="607"/>
                </a:lnTo>
                <a:lnTo>
                  <a:pt x="244" y="621"/>
                </a:lnTo>
                <a:lnTo>
                  <a:pt x="250" y="634"/>
                </a:lnTo>
                <a:lnTo>
                  <a:pt x="257" y="648"/>
                </a:lnTo>
                <a:lnTo>
                  <a:pt x="263" y="661"/>
                </a:lnTo>
                <a:lnTo>
                  <a:pt x="270" y="674"/>
                </a:lnTo>
                <a:lnTo>
                  <a:pt x="276" y="687"/>
                </a:lnTo>
                <a:lnTo>
                  <a:pt x="282" y="700"/>
                </a:lnTo>
                <a:lnTo>
                  <a:pt x="289" y="713"/>
                </a:lnTo>
                <a:lnTo>
                  <a:pt x="295" y="725"/>
                </a:lnTo>
                <a:lnTo>
                  <a:pt x="302" y="738"/>
                </a:lnTo>
                <a:lnTo>
                  <a:pt x="308" y="750"/>
                </a:lnTo>
                <a:lnTo>
                  <a:pt x="315" y="762"/>
                </a:lnTo>
                <a:lnTo>
                  <a:pt x="321" y="774"/>
                </a:lnTo>
                <a:lnTo>
                  <a:pt x="327" y="786"/>
                </a:lnTo>
                <a:lnTo>
                  <a:pt x="334" y="797"/>
                </a:lnTo>
                <a:lnTo>
                  <a:pt x="340" y="809"/>
                </a:lnTo>
                <a:lnTo>
                  <a:pt x="347" y="821"/>
                </a:lnTo>
                <a:lnTo>
                  <a:pt x="353" y="832"/>
                </a:lnTo>
                <a:lnTo>
                  <a:pt x="360" y="843"/>
                </a:lnTo>
                <a:lnTo>
                  <a:pt x="366" y="854"/>
                </a:lnTo>
                <a:lnTo>
                  <a:pt x="372" y="865"/>
                </a:lnTo>
                <a:lnTo>
                  <a:pt x="379" y="875"/>
                </a:lnTo>
                <a:lnTo>
                  <a:pt x="385" y="886"/>
                </a:lnTo>
                <a:lnTo>
                  <a:pt x="392" y="896"/>
                </a:lnTo>
                <a:lnTo>
                  <a:pt x="398" y="906"/>
                </a:lnTo>
                <a:lnTo>
                  <a:pt x="405" y="917"/>
                </a:lnTo>
                <a:lnTo>
                  <a:pt x="411" y="927"/>
                </a:lnTo>
                <a:lnTo>
                  <a:pt x="417" y="936"/>
                </a:lnTo>
                <a:lnTo>
                  <a:pt x="424" y="946"/>
                </a:lnTo>
                <a:lnTo>
                  <a:pt x="430" y="955"/>
                </a:lnTo>
                <a:lnTo>
                  <a:pt x="437" y="965"/>
                </a:lnTo>
                <a:lnTo>
                  <a:pt x="443" y="974"/>
                </a:lnTo>
                <a:lnTo>
                  <a:pt x="449" y="983"/>
                </a:lnTo>
                <a:lnTo>
                  <a:pt x="456" y="992"/>
                </a:lnTo>
                <a:lnTo>
                  <a:pt x="462" y="1001"/>
                </a:lnTo>
                <a:lnTo>
                  <a:pt x="469" y="1010"/>
                </a:lnTo>
                <a:lnTo>
                  <a:pt x="475" y="1018"/>
                </a:lnTo>
                <a:lnTo>
                  <a:pt x="482" y="1027"/>
                </a:lnTo>
                <a:lnTo>
                  <a:pt x="488" y="1035"/>
                </a:lnTo>
                <a:lnTo>
                  <a:pt x="494" y="1043"/>
                </a:lnTo>
                <a:lnTo>
                  <a:pt x="501" y="1051"/>
                </a:lnTo>
                <a:lnTo>
                  <a:pt x="507" y="1059"/>
                </a:lnTo>
                <a:lnTo>
                  <a:pt x="514" y="1067"/>
                </a:lnTo>
                <a:lnTo>
                  <a:pt x="520" y="1074"/>
                </a:lnTo>
                <a:lnTo>
                  <a:pt x="527" y="1082"/>
                </a:lnTo>
                <a:lnTo>
                  <a:pt x="533" y="1089"/>
                </a:lnTo>
                <a:lnTo>
                  <a:pt x="540" y="1096"/>
                </a:lnTo>
                <a:lnTo>
                  <a:pt x="546" y="1103"/>
                </a:lnTo>
                <a:lnTo>
                  <a:pt x="552" y="1110"/>
                </a:lnTo>
                <a:lnTo>
                  <a:pt x="559" y="1117"/>
                </a:lnTo>
                <a:lnTo>
                  <a:pt x="565" y="1123"/>
                </a:lnTo>
                <a:lnTo>
                  <a:pt x="572" y="1130"/>
                </a:lnTo>
                <a:lnTo>
                  <a:pt x="578" y="1136"/>
                </a:lnTo>
                <a:lnTo>
                  <a:pt x="585" y="1142"/>
                </a:lnTo>
                <a:lnTo>
                  <a:pt x="591" y="1148"/>
                </a:lnTo>
                <a:lnTo>
                  <a:pt x="597" y="1154"/>
                </a:lnTo>
                <a:lnTo>
                  <a:pt x="604" y="1159"/>
                </a:lnTo>
                <a:lnTo>
                  <a:pt x="610" y="1165"/>
                </a:lnTo>
                <a:lnTo>
                  <a:pt x="616" y="1170"/>
                </a:lnTo>
                <a:lnTo>
                  <a:pt x="623" y="1176"/>
                </a:lnTo>
                <a:lnTo>
                  <a:pt x="629" y="1181"/>
                </a:lnTo>
                <a:lnTo>
                  <a:pt x="636" y="1186"/>
                </a:lnTo>
                <a:lnTo>
                  <a:pt x="642" y="1190"/>
                </a:lnTo>
                <a:lnTo>
                  <a:pt x="649" y="1195"/>
                </a:lnTo>
                <a:lnTo>
                  <a:pt x="655" y="1200"/>
                </a:lnTo>
                <a:lnTo>
                  <a:pt x="661" y="1204"/>
                </a:lnTo>
                <a:lnTo>
                  <a:pt x="668" y="1208"/>
                </a:lnTo>
                <a:lnTo>
                  <a:pt x="674" y="1213"/>
                </a:lnTo>
                <a:lnTo>
                  <a:pt x="681" y="1216"/>
                </a:lnTo>
                <a:lnTo>
                  <a:pt x="687" y="1220"/>
                </a:lnTo>
                <a:lnTo>
                  <a:pt x="694" y="1224"/>
                </a:lnTo>
                <a:lnTo>
                  <a:pt x="700" y="1227"/>
                </a:lnTo>
                <a:lnTo>
                  <a:pt x="706" y="1231"/>
                </a:lnTo>
                <a:lnTo>
                  <a:pt x="713" y="1234"/>
                </a:lnTo>
                <a:lnTo>
                  <a:pt x="719" y="1237"/>
                </a:lnTo>
                <a:lnTo>
                  <a:pt x="726" y="1240"/>
                </a:lnTo>
                <a:lnTo>
                  <a:pt x="732" y="1243"/>
                </a:lnTo>
                <a:lnTo>
                  <a:pt x="739" y="1246"/>
                </a:lnTo>
                <a:lnTo>
                  <a:pt x="745" y="1248"/>
                </a:lnTo>
                <a:lnTo>
                  <a:pt x="752" y="1251"/>
                </a:lnTo>
                <a:lnTo>
                  <a:pt x="758" y="1253"/>
                </a:lnTo>
                <a:lnTo>
                  <a:pt x="764" y="1255"/>
                </a:lnTo>
                <a:lnTo>
                  <a:pt x="771" y="1257"/>
                </a:lnTo>
                <a:lnTo>
                  <a:pt x="777" y="1259"/>
                </a:lnTo>
                <a:lnTo>
                  <a:pt x="784" y="1261"/>
                </a:lnTo>
                <a:lnTo>
                  <a:pt x="790" y="1262"/>
                </a:lnTo>
                <a:lnTo>
                  <a:pt x="797" y="1264"/>
                </a:lnTo>
                <a:lnTo>
                  <a:pt x="803" y="1265"/>
                </a:lnTo>
                <a:lnTo>
                  <a:pt x="809" y="1266"/>
                </a:lnTo>
                <a:lnTo>
                  <a:pt x="816" y="1267"/>
                </a:lnTo>
                <a:lnTo>
                  <a:pt x="822" y="1268"/>
                </a:lnTo>
                <a:lnTo>
                  <a:pt x="828" y="1269"/>
                </a:lnTo>
                <a:lnTo>
                  <a:pt x="835" y="1269"/>
                </a:lnTo>
                <a:lnTo>
                  <a:pt x="841" y="1269"/>
                </a:lnTo>
                <a:lnTo>
                  <a:pt x="848" y="1270"/>
                </a:lnTo>
                <a:lnTo>
                  <a:pt x="854" y="1270"/>
                </a:lnTo>
                <a:lnTo>
                  <a:pt x="856" y="1270"/>
                </a:lnTo>
              </a:path>
            </a:pathLst>
          </a:custGeom>
          <a:noFill/>
          <a:ln w="50800" cap="flat">
            <a:solidFill>
              <a:srgbClr val="7030A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610100" y="2111375"/>
            <a:ext cx="122238" cy="873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13" name="Oval 12"/>
          <p:cNvSpPr/>
          <p:nvPr/>
        </p:nvSpPr>
        <p:spPr>
          <a:xfrm>
            <a:off x="5326063" y="1765300"/>
            <a:ext cx="120650" cy="873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grpSp>
        <p:nvGrpSpPr>
          <p:cNvPr id="473" name="Group 472"/>
          <p:cNvGrpSpPr>
            <a:grpSpLocks/>
          </p:cNvGrpSpPr>
          <p:nvPr/>
        </p:nvGrpSpPr>
        <p:grpSpPr bwMode="auto">
          <a:xfrm>
            <a:off x="712788" y="3344863"/>
            <a:ext cx="7753350" cy="2930525"/>
            <a:chOff x="712300" y="3344845"/>
            <a:chExt cx="7754587" cy="2931124"/>
          </a:xfrm>
        </p:grpSpPr>
        <p:grpSp>
          <p:nvGrpSpPr>
            <p:cNvPr id="29717" name="Group 696"/>
            <p:cNvGrpSpPr>
              <a:grpSpLocks noChangeAspect="1"/>
            </p:cNvGrpSpPr>
            <p:nvPr/>
          </p:nvGrpSpPr>
          <p:grpSpPr bwMode="auto">
            <a:xfrm>
              <a:off x="712300" y="3344845"/>
              <a:ext cx="7754587" cy="2931124"/>
              <a:chOff x="-279" y="593"/>
              <a:chExt cx="6327" cy="3240"/>
            </a:xfrm>
          </p:grpSpPr>
          <p:sp>
            <p:nvSpPr>
              <p:cNvPr id="29721" name="AutoShape 695"/>
              <p:cNvSpPr>
                <a:spLocks noChangeAspect="1" noChangeArrowheads="1" noTextEdit="1"/>
              </p:cNvSpPr>
              <p:nvPr/>
            </p:nvSpPr>
            <p:spPr bwMode="auto">
              <a:xfrm>
                <a:off x="-279" y="593"/>
                <a:ext cx="6318" cy="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9722" name="Group 897"/>
              <p:cNvGrpSpPr>
                <a:grpSpLocks/>
              </p:cNvGrpSpPr>
              <p:nvPr/>
            </p:nvGrpSpPr>
            <p:grpSpPr bwMode="auto">
              <a:xfrm>
                <a:off x="-173" y="649"/>
                <a:ext cx="6221" cy="3138"/>
                <a:chOff x="-173" y="649"/>
                <a:chExt cx="6221" cy="3138"/>
              </a:xfrm>
            </p:grpSpPr>
            <p:sp>
              <p:nvSpPr>
                <p:cNvPr id="29747" name="Rectangle 697"/>
                <p:cNvSpPr>
                  <a:spLocks noChangeArrowheads="1"/>
                </p:cNvSpPr>
                <p:nvPr/>
              </p:nvSpPr>
              <p:spPr bwMode="auto">
                <a:xfrm>
                  <a:off x="-95" y="649"/>
                  <a:ext cx="6143" cy="313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IE">
                    <a:solidFill>
                      <a:srgbClr val="990033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9748" name="Line 69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49" name="Line 699"/>
                <p:cNvSpPr>
                  <a:spLocks noChangeShapeType="1"/>
                </p:cNvSpPr>
                <p:nvPr/>
              </p:nvSpPr>
              <p:spPr bwMode="auto">
                <a:xfrm flipV="1">
                  <a:off x="-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0" name="Line 700"/>
                <p:cNvSpPr>
                  <a:spLocks noChangeShapeType="1"/>
                </p:cNvSpPr>
                <p:nvPr/>
              </p:nvSpPr>
              <p:spPr bwMode="auto">
                <a:xfrm flipV="1">
                  <a:off x="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1" name="Line 701"/>
                <p:cNvSpPr>
                  <a:spLocks noChangeShapeType="1"/>
                </p:cNvSpPr>
                <p:nvPr/>
              </p:nvSpPr>
              <p:spPr bwMode="auto">
                <a:xfrm flipV="1">
                  <a:off x="18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2" name="Line 702"/>
                <p:cNvSpPr>
                  <a:spLocks noChangeShapeType="1"/>
                </p:cNvSpPr>
                <p:nvPr/>
              </p:nvSpPr>
              <p:spPr bwMode="auto">
                <a:xfrm flipV="1">
                  <a:off x="2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3" name="Line 703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4" name="Line 704"/>
                <p:cNvSpPr>
                  <a:spLocks noChangeShapeType="1"/>
                </p:cNvSpPr>
                <p:nvPr/>
              </p:nvSpPr>
              <p:spPr bwMode="auto">
                <a:xfrm flipV="1">
                  <a:off x="4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5" name="Line 705"/>
                <p:cNvSpPr>
                  <a:spLocks noChangeShapeType="1"/>
                </p:cNvSpPr>
                <p:nvPr/>
              </p:nvSpPr>
              <p:spPr bwMode="auto">
                <a:xfrm flipV="1">
                  <a:off x="5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6" name="Line 706"/>
                <p:cNvSpPr>
                  <a:spLocks noChangeShapeType="1"/>
                </p:cNvSpPr>
                <p:nvPr/>
              </p:nvSpPr>
              <p:spPr bwMode="auto">
                <a:xfrm flipV="1">
                  <a:off x="68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7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7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8" name="Line 708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59" name="Line 709"/>
                <p:cNvSpPr>
                  <a:spLocks noChangeShapeType="1"/>
                </p:cNvSpPr>
                <p:nvPr/>
              </p:nvSpPr>
              <p:spPr bwMode="auto">
                <a:xfrm flipV="1">
                  <a:off x="9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0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10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1" name="Line 711"/>
                <p:cNvSpPr>
                  <a:spLocks noChangeShapeType="1"/>
                </p:cNvSpPr>
                <p:nvPr/>
              </p:nvSpPr>
              <p:spPr bwMode="auto">
                <a:xfrm flipV="1">
                  <a:off x="118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2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12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3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4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14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5" name="Line 715"/>
                <p:cNvSpPr>
                  <a:spLocks noChangeShapeType="1"/>
                </p:cNvSpPr>
                <p:nvPr/>
              </p:nvSpPr>
              <p:spPr bwMode="auto">
                <a:xfrm flipV="1">
                  <a:off x="158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6" name="Line 716"/>
                <p:cNvSpPr>
                  <a:spLocks noChangeShapeType="1"/>
                </p:cNvSpPr>
                <p:nvPr/>
              </p:nvSpPr>
              <p:spPr bwMode="auto">
                <a:xfrm flipV="1">
                  <a:off x="16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7" name="Line 717"/>
                <p:cNvSpPr>
                  <a:spLocks noChangeShapeType="1"/>
                </p:cNvSpPr>
                <p:nvPr/>
              </p:nvSpPr>
              <p:spPr bwMode="auto">
                <a:xfrm flipV="1">
                  <a:off x="17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8" name="Line 718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9" name="Line 719"/>
                <p:cNvSpPr>
                  <a:spLocks noChangeShapeType="1"/>
                </p:cNvSpPr>
                <p:nvPr/>
              </p:nvSpPr>
              <p:spPr bwMode="auto">
                <a:xfrm flipV="1">
                  <a:off x="19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0" name="Line 720"/>
                <p:cNvSpPr>
                  <a:spLocks noChangeShapeType="1"/>
                </p:cNvSpPr>
                <p:nvPr/>
              </p:nvSpPr>
              <p:spPr bwMode="auto">
                <a:xfrm flipV="1">
                  <a:off x="208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1" name="Line 721"/>
                <p:cNvSpPr>
                  <a:spLocks noChangeShapeType="1"/>
                </p:cNvSpPr>
                <p:nvPr/>
              </p:nvSpPr>
              <p:spPr bwMode="auto">
                <a:xfrm flipV="1">
                  <a:off x="21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2" name="Line 722"/>
                <p:cNvSpPr>
                  <a:spLocks noChangeShapeType="1"/>
                </p:cNvSpPr>
                <p:nvPr/>
              </p:nvSpPr>
              <p:spPr bwMode="auto">
                <a:xfrm flipV="1">
                  <a:off x="228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3" name="Line 723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4" name="Line 724"/>
                <p:cNvSpPr>
                  <a:spLocks noChangeShapeType="1"/>
                </p:cNvSpPr>
                <p:nvPr/>
              </p:nvSpPr>
              <p:spPr bwMode="auto">
                <a:xfrm flipV="1">
                  <a:off x="24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5" name="Line 725"/>
                <p:cNvSpPr>
                  <a:spLocks noChangeShapeType="1"/>
                </p:cNvSpPr>
                <p:nvPr/>
              </p:nvSpPr>
              <p:spPr bwMode="auto">
                <a:xfrm flipV="1">
                  <a:off x="25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6" name="Line 726"/>
                <p:cNvSpPr>
                  <a:spLocks noChangeShapeType="1"/>
                </p:cNvSpPr>
                <p:nvPr/>
              </p:nvSpPr>
              <p:spPr bwMode="auto">
                <a:xfrm flipV="1">
                  <a:off x="26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7" name="Line 727"/>
                <p:cNvSpPr>
                  <a:spLocks noChangeShapeType="1"/>
                </p:cNvSpPr>
                <p:nvPr/>
              </p:nvSpPr>
              <p:spPr bwMode="auto">
                <a:xfrm flipV="1">
                  <a:off x="277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8" name="Line 72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9" name="Line 729"/>
                <p:cNvSpPr>
                  <a:spLocks noChangeShapeType="1"/>
                </p:cNvSpPr>
                <p:nvPr/>
              </p:nvSpPr>
              <p:spPr bwMode="auto">
                <a:xfrm flipV="1">
                  <a:off x="297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0" name="Line 730"/>
                <p:cNvSpPr>
                  <a:spLocks noChangeShapeType="1"/>
                </p:cNvSpPr>
                <p:nvPr/>
              </p:nvSpPr>
              <p:spPr bwMode="auto">
                <a:xfrm flipV="1">
                  <a:off x="30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1" name="Line 731"/>
                <p:cNvSpPr>
                  <a:spLocks noChangeShapeType="1"/>
                </p:cNvSpPr>
                <p:nvPr/>
              </p:nvSpPr>
              <p:spPr bwMode="auto">
                <a:xfrm flipV="1">
                  <a:off x="317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2" name="Line 732"/>
                <p:cNvSpPr>
                  <a:spLocks noChangeShapeType="1"/>
                </p:cNvSpPr>
                <p:nvPr/>
              </p:nvSpPr>
              <p:spPr bwMode="auto">
                <a:xfrm flipV="1">
                  <a:off x="32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3" name="Line 733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4" name="Line 734"/>
                <p:cNvSpPr>
                  <a:spLocks noChangeShapeType="1"/>
                </p:cNvSpPr>
                <p:nvPr/>
              </p:nvSpPr>
              <p:spPr bwMode="auto">
                <a:xfrm flipV="1">
                  <a:off x="34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5" name="Line 735"/>
                <p:cNvSpPr>
                  <a:spLocks noChangeShapeType="1"/>
                </p:cNvSpPr>
                <p:nvPr/>
              </p:nvSpPr>
              <p:spPr bwMode="auto">
                <a:xfrm flipV="1">
                  <a:off x="357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6" name="Line 736"/>
                <p:cNvSpPr>
                  <a:spLocks noChangeShapeType="1"/>
                </p:cNvSpPr>
                <p:nvPr/>
              </p:nvSpPr>
              <p:spPr bwMode="auto">
                <a:xfrm flipV="1">
                  <a:off x="36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7" name="Line 737"/>
                <p:cNvSpPr>
                  <a:spLocks noChangeShapeType="1"/>
                </p:cNvSpPr>
                <p:nvPr/>
              </p:nvSpPr>
              <p:spPr bwMode="auto">
                <a:xfrm flipV="1">
                  <a:off x="37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8" name="Line 738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9" name="Line 739"/>
                <p:cNvSpPr>
                  <a:spLocks noChangeShapeType="1"/>
                </p:cNvSpPr>
                <p:nvPr/>
              </p:nvSpPr>
              <p:spPr bwMode="auto">
                <a:xfrm flipV="1">
                  <a:off x="39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0" name="Line 740"/>
                <p:cNvSpPr>
                  <a:spLocks noChangeShapeType="1"/>
                </p:cNvSpPr>
                <p:nvPr/>
              </p:nvSpPr>
              <p:spPr bwMode="auto">
                <a:xfrm flipV="1">
                  <a:off x="407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1" name="Line 741"/>
                <p:cNvSpPr>
                  <a:spLocks noChangeShapeType="1"/>
                </p:cNvSpPr>
                <p:nvPr/>
              </p:nvSpPr>
              <p:spPr bwMode="auto">
                <a:xfrm flipV="1">
                  <a:off x="41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2" name="Line 742"/>
                <p:cNvSpPr>
                  <a:spLocks noChangeShapeType="1"/>
                </p:cNvSpPr>
                <p:nvPr/>
              </p:nvSpPr>
              <p:spPr bwMode="auto">
                <a:xfrm flipV="1">
                  <a:off x="42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3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4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44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5" name="Line 745"/>
                <p:cNvSpPr>
                  <a:spLocks noChangeShapeType="1"/>
                </p:cNvSpPr>
                <p:nvPr/>
              </p:nvSpPr>
              <p:spPr bwMode="auto">
                <a:xfrm flipV="1">
                  <a:off x="457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6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6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7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47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8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9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9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0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506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1" name="Line 751"/>
                <p:cNvSpPr>
                  <a:spLocks noChangeShapeType="1"/>
                </p:cNvSpPr>
                <p:nvPr/>
              </p:nvSpPr>
              <p:spPr bwMode="auto">
                <a:xfrm flipV="1">
                  <a:off x="5167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2" name="Line 752"/>
                <p:cNvSpPr>
                  <a:spLocks noChangeShapeType="1"/>
                </p:cNvSpPr>
                <p:nvPr/>
              </p:nvSpPr>
              <p:spPr bwMode="auto">
                <a:xfrm flipV="1">
                  <a:off x="52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3" name="Line 753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4" name="Line 754"/>
                <p:cNvSpPr>
                  <a:spLocks noChangeShapeType="1"/>
                </p:cNvSpPr>
                <p:nvPr/>
              </p:nvSpPr>
              <p:spPr bwMode="auto">
                <a:xfrm flipV="1">
                  <a:off x="54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5" name="Line 755"/>
                <p:cNvSpPr>
                  <a:spLocks noChangeShapeType="1"/>
                </p:cNvSpPr>
                <p:nvPr/>
              </p:nvSpPr>
              <p:spPr bwMode="auto">
                <a:xfrm flipV="1">
                  <a:off x="55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6" name="Line 756"/>
                <p:cNvSpPr>
                  <a:spLocks noChangeShapeType="1"/>
                </p:cNvSpPr>
                <p:nvPr/>
              </p:nvSpPr>
              <p:spPr bwMode="auto">
                <a:xfrm flipV="1">
                  <a:off x="566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7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57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8" name="Line 758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9" name="Line 759"/>
                <p:cNvSpPr>
                  <a:spLocks noChangeShapeType="1"/>
                </p:cNvSpPr>
                <p:nvPr/>
              </p:nvSpPr>
              <p:spPr bwMode="auto">
                <a:xfrm>
                  <a:off x="-110" y="362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0" name="Line 760"/>
                <p:cNvSpPr>
                  <a:spLocks noChangeShapeType="1"/>
                </p:cNvSpPr>
                <p:nvPr/>
              </p:nvSpPr>
              <p:spPr bwMode="auto">
                <a:xfrm>
                  <a:off x="-110" y="35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1" name="Line 761"/>
                <p:cNvSpPr>
                  <a:spLocks noChangeShapeType="1"/>
                </p:cNvSpPr>
                <p:nvPr/>
              </p:nvSpPr>
              <p:spPr bwMode="auto">
                <a:xfrm>
                  <a:off x="-110" y="35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2" name="Line 762"/>
                <p:cNvSpPr>
                  <a:spLocks noChangeShapeType="1"/>
                </p:cNvSpPr>
                <p:nvPr/>
              </p:nvSpPr>
              <p:spPr bwMode="auto">
                <a:xfrm>
                  <a:off x="-110" y="34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3" name="Line 763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4" name="Line 764"/>
                <p:cNvSpPr>
                  <a:spLocks noChangeShapeType="1"/>
                </p:cNvSpPr>
                <p:nvPr/>
              </p:nvSpPr>
              <p:spPr bwMode="auto">
                <a:xfrm>
                  <a:off x="-110" y="33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5" name="Line 765"/>
                <p:cNvSpPr>
                  <a:spLocks noChangeShapeType="1"/>
                </p:cNvSpPr>
                <p:nvPr/>
              </p:nvSpPr>
              <p:spPr bwMode="auto">
                <a:xfrm>
                  <a:off x="-110" y="33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6" name="Line 766"/>
                <p:cNvSpPr>
                  <a:spLocks noChangeShapeType="1"/>
                </p:cNvSpPr>
                <p:nvPr/>
              </p:nvSpPr>
              <p:spPr bwMode="auto">
                <a:xfrm>
                  <a:off x="-110" y="327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7" name="Line 767"/>
                <p:cNvSpPr>
                  <a:spLocks noChangeShapeType="1"/>
                </p:cNvSpPr>
                <p:nvPr/>
              </p:nvSpPr>
              <p:spPr bwMode="auto">
                <a:xfrm>
                  <a:off x="-110" y="32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8" name="Line 768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9" name="Line 769"/>
                <p:cNvSpPr>
                  <a:spLocks noChangeShapeType="1"/>
                </p:cNvSpPr>
                <p:nvPr/>
              </p:nvSpPr>
              <p:spPr bwMode="auto">
                <a:xfrm>
                  <a:off x="-110" y="312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0" name="Line 770"/>
                <p:cNvSpPr>
                  <a:spLocks noChangeShapeType="1"/>
                </p:cNvSpPr>
                <p:nvPr/>
              </p:nvSpPr>
              <p:spPr bwMode="auto">
                <a:xfrm>
                  <a:off x="-110" y="30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1" name="Line 771"/>
                <p:cNvSpPr>
                  <a:spLocks noChangeShapeType="1"/>
                </p:cNvSpPr>
                <p:nvPr/>
              </p:nvSpPr>
              <p:spPr bwMode="auto">
                <a:xfrm>
                  <a:off x="-110" y="30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2" name="Line 772"/>
                <p:cNvSpPr>
                  <a:spLocks noChangeShapeType="1"/>
                </p:cNvSpPr>
                <p:nvPr/>
              </p:nvSpPr>
              <p:spPr bwMode="auto">
                <a:xfrm>
                  <a:off x="-110" y="29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3" name="Line 773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4" name="Line 774"/>
                <p:cNvSpPr>
                  <a:spLocks noChangeShapeType="1"/>
                </p:cNvSpPr>
                <p:nvPr/>
              </p:nvSpPr>
              <p:spPr bwMode="auto">
                <a:xfrm>
                  <a:off x="-110" y="28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5" name="Line 775"/>
                <p:cNvSpPr>
                  <a:spLocks noChangeShapeType="1"/>
                </p:cNvSpPr>
                <p:nvPr/>
              </p:nvSpPr>
              <p:spPr bwMode="auto">
                <a:xfrm>
                  <a:off x="-110" y="28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6" name="Line 776"/>
                <p:cNvSpPr>
                  <a:spLocks noChangeShapeType="1"/>
                </p:cNvSpPr>
                <p:nvPr/>
              </p:nvSpPr>
              <p:spPr bwMode="auto">
                <a:xfrm>
                  <a:off x="-110" y="277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7" name="Line 777"/>
                <p:cNvSpPr>
                  <a:spLocks noChangeShapeType="1"/>
                </p:cNvSpPr>
                <p:nvPr/>
              </p:nvSpPr>
              <p:spPr bwMode="auto">
                <a:xfrm>
                  <a:off x="-110" y="27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8" name="Line 778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9" name="Line 779"/>
                <p:cNvSpPr>
                  <a:spLocks noChangeShapeType="1"/>
                </p:cNvSpPr>
                <p:nvPr/>
              </p:nvSpPr>
              <p:spPr bwMode="auto">
                <a:xfrm>
                  <a:off x="-110" y="26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0" name="Line 780"/>
                <p:cNvSpPr>
                  <a:spLocks noChangeShapeType="1"/>
                </p:cNvSpPr>
                <p:nvPr/>
              </p:nvSpPr>
              <p:spPr bwMode="auto">
                <a:xfrm>
                  <a:off x="-110" y="25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1" name="Line 781"/>
                <p:cNvSpPr>
                  <a:spLocks noChangeShapeType="1"/>
                </p:cNvSpPr>
                <p:nvPr/>
              </p:nvSpPr>
              <p:spPr bwMode="auto">
                <a:xfrm>
                  <a:off x="-110" y="252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2" name="Line 782"/>
                <p:cNvSpPr>
                  <a:spLocks noChangeShapeType="1"/>
                </p:cNvSpPr>
                <p:nvPr/>
              </p:nvSpPr>
              <p:spPr bwMode="auto">
                <a:xfrm>
                  <a:off x="-110" y="24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3" name="Line 783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4" name="Line 784"/>
                <p:cNvSpPr>
                  <a:spLocks noChangeShapeType="1"/>
                </p:cNvSpPr>
                <p:nvPr/>
              </p:nvSpPr>
              <p:spPr bwMode="auto">
                <a:xfrm>
                  <a:off x="-110" y="237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5" name="Line 785"/>
                <p:cNvSpPr>
                  <a:spLocks noChangeShapeType="1"/>
                </p:cNvSpPr>
                <p:nvPr/>
              </p:nvSpPr>
              <p:spPr bwMode="auto">
                <a:xfrm>
                  <a:off x="-110" y="23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6" name="Line 786"/>
                <p:cNvSpPr>
                  <a:spLocks noChangeShapeType="1"/>
                </p:cNvSpPr>
                <p:nvPr/>
              </p:nvSpPr>
              <p:spPr bwMode="auto">
                <a:xfrm>
                  <a:off x="-110" y="22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7" name="Line 787"/>
                <p:cNvSpPr>
                  <a:spLocks noChangeShapeType="1"/>
                </p:cNvSpPr>
                <p:nvPr/>
              </p:nvSpPr>
              <p:spPr bwMode="auto">
                <a:xfrm>
                  <a:off x="-110" y="22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8" name="Line 788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39" name="Line 789"/>
                <p:cNvSpPr>
                  <a:spLocks noChangeShapeType="1"/>
                </p:cNvSpPr>
                <p:nvPr/>
              </p:nvSpPr>
              <p:spPr bwMode="auto">
                <a:xfrm>
                  <a:off x="-110" y="21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0" name="Line 790"/>
                <p:cNvSpPr>
                  <a:spLocks noChangeShapeType="1"/>
                </p:cNvSpPr>
                <p:nvPr/>
              </p:nvSpPr>
              <p:spPr bwMode="auto">
                <a:xfrm>
                  <a:off x="-110" y="207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1" name="Line 791"/>
                <p:cNvSpPr>
                  <a:spLocks noChangeShapeType="1"/>
                </p:cNvSpPr>
                <p:nvPr/>
              </p:nvSpPr>
              <p:spPr bwMode="auto">
                <a:xfrm>
                  <a:off x="-110" y="2029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2" name="Line 792"/>
                <p:cNvSpPr>
                  <a:spLocks noChangeShapeType="1"/>
                </p:cNvSpPr>
                <p:nvPr/>
              </p:nvSpPr>
              <p:spPr bwMode="auto">
                <a:xfrm>
                  <a:off x="-110" y="19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3" name="Line 793"/>
                <p:cNvSpPr>
                  <a:spLocks noChangeShapeType="1"/>
                </p:cNvSpPr>
                <p:nvPr/>
              </p:nvSpPr>
              <p:spPr bwMode="auto">
                <a:xfrm>
                  <a:off x="-110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4" name="Line 794"/>
                <p:cNvSpPr>
                  <a:spLocks noChangeShapeType="1"/>
                </p:cNvSpPr>
                <p:nvPr/>
              </p:nvSpPr>
              <p:spPr bwMode="auto">
                <a:xfrm>
                  <a:off x="-110" y="188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5" name="Line 795"/>
                <p:cNvSpPr>
                  <a:spLocks noChangeShapeType="1"/>
                </p:cNvSpPr>
                <p:nvPr/>
              </p:nvSpPr>
              <p:spPr bwMode="auto">
                <a:xfrm>
                  <a:off x="-110" y="18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6" name="Line 796"/>
                <p:cNvSpPr>
                  <a:spLocks noChangeShapeType="1"/>
                </p:cNvSpPr>
                <p:nvPr/>
              </p:nvSpPr>
              <p:spPr bwMode="auto">
                <a:xfrm>
                  <a:off x="-110" y="17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7" name="Line 797"/>
                <p:cNvSpPr>
                  <a:spLocks noChangeShapeType="1"/>
                </p:cNvSpPr>
                <p:nvPr/>
              </p:nvSpPr>
              <p:spPr bwMode="auto">
                <a:xfrm>
                  <a:off x="-110" y="17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8" name="Line 798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49" name="Line 799"/>
                <p:cNvSpPr>
                  <a:spLocks noChangeShapeType="1"/>
                </p:cNvSpPr>
                <p:nvPr/>
              </p:nvSpPr>
              <p:spPr bwMode="auto">
                <a:xfrm>
                  <a:off x="-110" y="16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0" name="Line 800"/>
                <p:cNvSpPr>
                  <a:spLocks noChangeShapeType="1"/>
                </p:cNvSpPr>
                <p:nvPr/>
              </p:nvSpPr>
              <p:spPr bwMode="auto">
                <a:xfrm>
                  <a:off x="-110" y="15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1" name="Line 801"/>
                <p:cNvSpPr>
                  <a:spLocks noChangeShapeType="1"/>
                </p:cNvSpPr>
                <p:nvPr/>
              </p:nvSpPr>
              <p:spPr bwMode="auto">
                <a:xfrm>
                  <a:off x="-110" y="153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2" name="Line 802"/>
                <p:cNvSpPr>
                  <a:spLocks noChangeShapeType="1"/>
                </p:cNvSpPr>
                <p:nvPr/>
              </p:nvSpPr>
              <p:spPr bwMode="auto">
                <a:xfrm>
                  <a:off x="-110" y="14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3" name="Line 803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4" name="Line 804"/>
                <p:cNvSpPr>
                  <a:spLocks noChangeShapeType="1"/>
                </p:cNvSpPr>
                <p:nvPr/>
              </p:nvSpPr>
              <p:spPr bwMode="auto">
                <a:xfrm>
                  <a:off x="-110" y="13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5" name="Line 805"/>
                <p:cNvSpPr>
                  <a:spLocks noChangeShapeType="1"/>
                </p:cNvSpPr>
                <p:nvPr/>
              </p:nvSpPr>
              <p:spPr bwMode="auto">
                <a:xfrm>
                  <a:off x="-110" y="13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6" name="Line 806"/>
                <p:cNvSpPr>
                  <a:spLocks noChangeShapeType="1"/>
                </p:cNvSpPr>
                <p:nvPr/>
              </p:nvSpPr>
              <p:spPr bwMode="auto">
                <a:xfrm>
                  <a:off x="-110" y="128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7" name="Line 807"/>
                <p:cNvSpPr>
                  <a:spLocks noChangeShapeType="1"/>
                </p:cNvSpPr>
                <p:nvPr/>
              </p:nvSpPr>
              <p:spPr bwMode="auto">
                <a:xfrm>
                  <a:off x="-110" y="12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8" name="Line 808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9" name="Line 809"/>
                <p:cNvSpPr>
                  <a:spLocks noChangeShapeType="1"/>
                </p:cNvSpPr>
                <p:nvPr/>
              </p:nvSpPr>
              <p:spPr bwMode="auto">
                <a:xfrm>
                  <a:off x="-110" y="113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0" name="Line 810"/>
                <p:cNvSpPr>
                  <a:spLocks noChangeShapeType="1"/>
                </p:cNvSpPr>
                <p:nvPr/>
              </p:nvSpPr>
              <p:spPr bwMode="auto">
                <a:xfrm>
                  <a:off x="-110" y="10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1" name="Line 811"/>
                <p:cNvSpPr>
                  <a:spLocks noChangeShapeType="1"/>
                </p:cNvSpPr>
                <p:nvPr/>
              </p:nvSpPr>
              <p:spPr bwMode="auto">
                <a:xfrm>
                  <a:off x="-110" y="10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2" name="Line 812"/>
                <p:cNvSpPr>
                  <a:spLocks noChangeShapeType="1"/>
                </p:cNvSpPr>
                <p:nvPr/>
              </p:nvSpPr>
              <p:spPr bwMode="auto">
                <a:xfrm>
                  <a:off x="-110" y="9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3" name="Line 813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4" name="Line 814"/>
                <p:cNvSpPr>
                  <a:spLocks noChangeShapeType="1"/>
                </p:cNvSpPr>
                <p:nvPr/>
              </p:nvSpPr>
              <p:spPr bwMode="auto">
                <a:xfrm>
                  <a:off x="-110" y="8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5" name="Line 815"/>
                <p:cNvSpPr>
                  <a:spLocks noChangeShapeType="1"/>
                </p:cNvSpPr>
                <p:nvPr/>
              </p:nvSpPr>
              <p:spPr bwMode="auto">
                <a:xfrm>
                  <a:off x="-110" y="8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6" name="Line 816"/>
                <p:cNvSpPr>
                  <a:spLocks noChangeShapeType="1"/>
                </p:cNvSpPr>
                <p:nvPr/>
              </p:nvSpPr>
              <p:spPr bwMode="auto">
                <a:xfrm>
                  <a:off x="-110" y="78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7" name="Line 817"/>
                <p:cNvSpPr>
                  <a:spLocks noChangeShapeType="1"/>
                </p:cNvSpPr>
                <p:nvPr/>
              </p:nvSpPr>
              <p:spPr bwMode="auto">
                <a:xfrm>
                  <a:off x="-110" y="73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C5E6B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8" name="Line 818"/>
                <p:cNvSpPr>
                  <a:spLocks noChangeShapeType="1"/>
                </p:cNvSpPr>
                <p:nvPr/>
              </p:nvSpPr>
              <p:spPr bwMode="auto">
                <a:xfrm flipV="1">
                  <a:off x="-110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9" name="Line 819"/>
                <p:cNvSpPr>
                  <a:spLocks noChangeShapeType="1"/>
                </p:cNvSpPr>
                <p:nvPr/>
              </p:nvSpPr>
              <p:spPr bwMode="auto">
                <a:xfrm flipV="1">
                  <a:off x="-110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0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388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1" name="Line 821"/>
                <p:cNvSpPr>
                  <a:spLocks noChangeShapeType="1"/>
                </p:cNvSpPr>
                <p:nvPr/>
              </p:nvSpPr>
              <p:spPr bwMode="auto">
                <a:xfrm flipV="1">
                  <a:off x="388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2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88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3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88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4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138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5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38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6" name="Line 826"/>
                <p:cNvSpPr>
                  <a:spLocks noChangeShapeType="1"/>
                </p:cNvSpPr>
                <p:nvPr/>
              </p:nvSpPr>
              <p:spPr bwMode="auto">
                <a:xfrm flipV="1">
                  <a:off x="1882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7" name="Line 827"/>
                <p:cNvSpPr>
                  <a:spLocks noChangeShapeType="1"/>
                </p:cNvSpPr>
                <p:nvPr/>
              </p:nvSpPr>
              <p:spPr bwMode="auto">
                <a:xfrm flipV="1">
                  <a:off x="1882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8" name="Line 828"/>
                <p:cNvSpPr>
                  <a:spLocks noChangeShapeType="1"/>
                </p:cNvSpPr>
                <p:nvPr/>
              </p:nvSpPr>
              <p:spPr bwMode="auto">
                <a:xfrm flipV="1">
                  <a:off x="237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9" name="Line 829"/>
                <p:cNvSpPr>
                  <a:spLocks noChangeShapeType="1"/>
                </p:cNvSpPr>
                <p:nvPr/>
              </p:nvSpPr>
              <p:spPr bwMode="auto">
                <a:xfrm flipV="1">
                  <a:off x="237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0" name="Line 830"/>
                <p:cNvSpPr>
                  <a:spLocks noChangeShapeType="1"/>
                </p:cNvSpPr>
                <p:nvPr/>
              </p:nvSpPr>
              <p:spPr bwMode="auto">
                <a:xfrm flipV="1">
                  <a:off x="3375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1" name="Line 831"/>
                <p:cNvSpPr>
                  <a:spLocks noChangeShapeType="1"/>
                </p:cNvSpPr>
                <p:nvPr/>
              </p:nvSpPr>
              <p:spPr bwMode="auto">
                <a:xfrm flipV="1">
                  <a:off x="3375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2" name="Line 832"/>
                <p:cNvSpPr>
                  <a:spLocks noChangeShapeType="1"/>
                </p:cNvSpPr>
                <p:nvPr/>
              </p:nvSpPr>
              <p:spPr bwMode="auto">
                <a:xfrm flipV="1">
                  <a:off x="3873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3" name="Line 833"/>
                <p:cNvSpPr>
                  <a:spLocks noChangeShapeType="1"/>
                </p:cNvSpPr>
                <p:nvPr/>
              </p:nvSpPr>
              <p:spPr bwMode="auto">
                <a:xfrm flipV="1">
                  <a:off x="3873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4" name="Line 834"/>
                <p:cNvSpPr>
                  <a:spLocks noChangeShapeType="1"/>
                </p:cNvSpPr>
                <p:nvPr/>
              </p:nvSpPr>
              <p:spPr bwMode="auto">
                <a:xfrm flipV="1">
                  <a:off x="4371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5" name="Line 835"/>
                <p:cNvSpPr>
                  <a:spLocks noChangeShapeType="1"/>
                </p:cNvSpPr>
                <p:nvPr/>
              </p:nvSpPr>
              <p:spPr bwMode="auto">
                <a:xfrm flipV="1">
                  <a:off x="4371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6" name="Line 836"/>
                <p:cNvSpPr>
                  <a:spLocks noChangeShapeType="1"/>
                </p:cNvSpPr>
                <p:nvPr/>
              </p:nvSpPr>
              <p:spPr bwMode="auto">
                <a:xfrm flipV="1">
                  <a:off x="4869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7" name="Line 837"/>
                <p:cNvSpPr>
                  <a:spLocks noChangeShapeType="1"/>
                </p:cNvSpPr>
                <p:nvPr/>
              </p:nvSpPr>
              <p:spPr bwMode="auto">
                <a:xfrm flipV="1">
                  <a:off x="4869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8" name="Line 838"/>
                <p:cNvSpPr>
                  <a:spLocks noChangeShapeType="1"/>
                </p:cNvSpPr>
                <p:nvPr/>
              </p:nvSpPr>
              <p:spPr bwMode="auto">
                <a:xfrm flipV="1">
                  <a:off x="5366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9" name="Line 839"/>
                <p:cNvSpPr>
                  <a:spLocks noChangeShapeType="1"/>
                </p:cNvSpPr>
                <p:nvPr/>
              </p:nvSpPr>
              <p:spPr bwMode="auto">
                <a:xfrm flipV="1">
                  <a:off x="5366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0" name="Line 840"/>
                <p:cNvSpPr>
                  <a:spLocks noChangeShapeType="1"/>
                </p:cNvSpPr>
                <p:nvPr/>
              </p:nvSpPr>
              <p:spPr bwMode="auto">
                <a:xfrm flipV="1">
                  <a:off x="5864" y="685"/>
                  <a:ext cx="1" cy="2988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1" name="Line 841"/>
                <p:cNvSpPr>
                  <a:spLocks noChangeShapeType="1"/>
                </p:cNvSpPr>
                <p:nvPr/>
              </p:nvSpPr>
              <p:spPr bwMode="auto">
                <a:xfrm flipV="1">
                  <a:off x="5864" y="2163"/>
                  <a:ext cx="1" cy="36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2" name="Line 842"/>
                <p:cNvSpPr>
                  <a:spLocks noChangeShapeType="1"/>
                </p:cNvSpPr>
                <p:nvPr/>
              </p:nvSpPr>
              <p:spPr bwMode="auto">
                <a:xfrm>
                  <a:off x="-110" y="367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3" name="Line 843"/>
                <p:cNvSpPr>
                  <a:spLocks noChangeShapeType="1"/>
                </p:cNvSpPr>
                <p:nvPr/>
              </p:nvSpPr>
              <p:spPr bwMode="auto">
                <a:xfrm>
                  <a:off x="2857" y="367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4" name="Line 844"/>
                <p:cNvSpPr>
                  <a:spLocks noChangeShapeType="1"/>
                </p:cNvSpPr>
                <p:nvPr/>
              </p:nvSpPr>
              <p:spPr bwMode="auto">
                <a:xfrm>
                  <a:off x="-110" y="342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5" name="Line 845"/>
                <p:cNvSpPr>
                  <a:spLocks noChangeShapeType="1"/>
                </p:cNvSpPr>
                <p:nvPr/>
              </p:nvSpPr>
              <p:spPr bwMode="auto">
                <a:xfrm>
                  <a:off x="2857" y="342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6" name="Line 846"/>
                <p:cNvSpPr>
                  <a:spLocks noChangeShapeType="1"/>
                </p:cNvSpPr>
                <p:nvPr/>
              </p:nvSpPr>
              <p:spPr bwMode="auto">
                <a:xfrm>
                  <a:off x="-110" y="317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7" name="Line 847"/>
                <p:cNvSpPr>
                  <a:spLocks noChangeShapeType="1"/>
                </p:cNvSpPr>
                <p:nvPr/>
              </p:nvSpPr>
              <p:spPr bwMode="auto">
                <a:xfrm>
                  <a:off x="2857" y="317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8" name="Line 848"/>
                <p:cNvSpPr>
                  <a:spLocks noChangeShapeType="1"/>
                </p:cNvSpPr>
                <p:nvPr/>
              </p:nvSpPr>
              <p:spPr bwMode="auto">
                <a:xfrm>
                  <a:off x="-110" y="2926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9" name="Line 849"/>
                <p:cNvSpPr>
                  <a:spLocks noChangeShapeType="1"/>
                </p:cNvSpPr>
                <p:nvPr/>
              </p:nvSpPr>
              <p:spPr bwMode="auto">
                <a:xfrm>
                  <a:off x="2857" y="2926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0" name="Line 850"/>
                <p:cNvSpPr>
                  <a:spLocks noChangeShapeType="1"/>
                </p:cNvSpPr>
                <p:nvPr/>
              </p:nvSpPr>
              <p:spPr bwMode="auto">
                <a:xfrm>
                  <a:off x="-110" y="2677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1" name="Line 851"/>
                <p:cNvSpPr>
                  <a:spLocks noChangeShapeType="1"/>
                </p:cNvSpPr>
                <p:nvPr/>
              </p:nvSpPr>
              <p:spPr bwMode="auto">
                <a:xfrm>
                  <a:off x="2857" y="2677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2" name="Line 852"/>
                <p:cNvSpPr>
                  <a:spLocks noChangeShapeType="1"/>
                </p:cNvSpPr>
                <p:nvPr/>
              </p:nvSpPr>
              <p:spPr bwMode="auto">
                <a:xfrm>
                  <a:off x="-110" y="2428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3" name="Line 853"/>
                <p:cNvSpPr>
                  <a:spLocks noChangeShapeType="1"/>
                </p:cNvSpPr>
                <p:nvPr/>
              </p:nvSpPr>
              <p:spPr bwMode="auto">
                <a:xfrm>
                  <a:off x="2857" y="2428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4" name="Line 854"/>
                <p:cNvSpPr>
                  <a:spLocks noChangeShapeType="1"/>
                </p:cNvSpPr>
                <p:nvPr/>
              </p:nvSpPr>
              <p:spPr bwMode="auto">
                <a:xfrm>
                  <a:off x="-121" y="1930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5" name="Line 855"/>
                <p:cNvSpPr>
                  <a:spLocks noChangeShapeType="1"/>
                </p:cNvSpPr>
                <p:nvPr/>
              </p:nvSpPr>
              <p:spPr bwMode="auto">
                <a:xfrm>
                  <a:off x="2857" y="1930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6" name="Line 856"/>
                <p:cNvSpPr>
                  <a:spLocks noChangeShapeType="1"/>
                </p:cNvSpPr>
                <p:nvPr/>
              </p:nvSpPr>
              <p:spPr bwMode="auto">
                <a:xfrm>
                  <a:off x="-110" y="1681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7" name="Line 857"/>
                <p:cNvSpPr>
                  <a:spLocks noChangeShapeType="1"/>
                </p:cNvSpPr>
                <p:nvPr/>
              </p:nvSpPr>
              <p:spPr bwMode="auto">
                <a:xfrm>
                  <a:off x="2857" y="1681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8" name="Line 858"/>
                <p:cNvSpPr>
                  <a:spLocks noChangeShapeType="1"/>
                </p:cNvSpPr>
                <p:nvPr/>
              </p:nvSpPr>
              <p:spPr bwMode="auto">
                <a:xfrm>
                  <a:off x="-110" y="1432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9" name="Line 859"/>
                <p:cNvSpPr>
                  <a:spLocks noChangeShapeType="1"/>
                </p:cNvSpPr>
                <p:nvPr/>
              </p:nvSpPr>
              <p:spPr bwMode="auto">
                <a:xfrm>
                  <a:off x="2857" y="1432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0" name="Line 860"/>
                <p:cNvSpPr>
                  <a:spLocks noChangeShapeType="1"/>
                </p:cNvSpPr>
                <p:nvPr/>
              </p:nvSpPr>
              <p:spPr bwMode="auto">
                <a:xfrm>
                  <a:off x="-110" y="1183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1" name="Line 861"/>
                <p:cNvSpPr>
                  <a:spLocks noChangeShapeType="1"/>
                </p:cNvSpPr>
                <p:nvPr/>
              </p:nvSpPr>
              <p:spPr bwMode="auto">
                <a:xfrm>
                  <a:off x="2857" y="1183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2" name="Line 862"/>
                <p:cNvSpPr>
                  <a:spLocks noChangeShapeType="1"/>
                </p:cNvSpPr>
                <p:nvPr/>
              </p:nvSpPr>
              <p:spPr bwMode="auto">
                <a:xfrm>
                  <a:off x="-110" y="934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3" name="Line 863"/>
                <p:cNvSpPr>
                  <a:spLocks noChangeShapeType="1"/>
                </p:cNvSpPr>
                <p:nvPr/>
              </p:nvSpPr>
              <p:spPr bwMode="auto">
                <a:xfrm>
                  <a:off x="2857" y="934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4" name="Line 864"/>
                <p:cNvSpPr>
                  <a:spLocks noChangeShapeType="1"/>
                </p:cNvSpPr>
                <p:nvPr/>
              </p:nvSpPr>
              <p:spPr bwMode="auto">
                <a:xfrm>
                  <a:off x="-110" y="685"/>
                  <a:ext cx="5974" cy="1"/>
                </a:xfrm>
                <a:prstGeom prst="line">
                  <a:avLst/>
                </a:prstGeom>
                <a:noFill/>
                <a:ln w="1">
                  <a:solidFill>
                    <a:srgbClr val="3CB37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5" name="Line 865"/>
                <p:cNvSpPr>
                  <a:spLocks noChangeShapeType="1"/>
                </p:cNvSpPr>
                <p:nvPr/>
              </p:nvSpPr>
              <p:spPr bwMode="auto">
                <a:xfrm>
                  <a:off x="2857" y="685"/>
                  <a:ext cx="35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6" name="Line 866"/>
                <p:cNvSpPr>
                  <a:spLocks noChangeShapeType="1"/>
                </p:cNvSpPr>
                <p:nvPr/>
              </p:nvSpPr>
              <p:spPr bwMode="auto">
                <a:xfrm>
                  <a:off x="-110" y="2179"/>
                  <a:ext cx="5974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7" name="Freeform 867"/>
                <p:cNvSpPr>
                  <a:spLocks/>
                </p:cNvSpPr>
                <p:nvPr/>
              </p:nvSpPr>
              <p:spPr bwMode="auto">
                <a:xfrm>
                  <a:off x="5864" y="2161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0 w 36"/>
                    <a:gd name="T3" fmla="*/ 0 h 36"/>
                    <a:gd name="T4" fmla="*/ 36 w 36"/>
                    <a:gd name="T5" fmla="*/ 18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0" y="0"/>
                      </a:lnTo>
                      <a:lnTo>
                        <a:pt x="36" y="1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8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2877" y="685"/>
                  <a:ext cx="1" cy="2988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19" name="Freeform 869"/>
                <p:cNvSpPr>
                  <a:spLocks/>
                </p:cNvSpPr>
                <p:nvPr/>
              </p:nvSpPr>
              <p:spPr bwMode="auto">
                <a:xfrm>
                  <a:off x="2859" y="649"/>
                  <a:ext cx="36" cy="36"/>
                </a:xfrm>
                <a:custGeom>
                  <a:avLst/>
                  <a:gdLst>
                    <a:gd name="T0" fmla="*/ 0 w 36"/>
                    <a:gd name="T1" fmla="*/ 36 h 36"/>
                    <a:gd name="T2" fmla="*/ 36 w 36"/>
                    <a:gd name="T3" fmla="*/ 36 h 36"/>
                    <a:gd name="T4" fmla="*/ 18 w 36"/>
                    <a:gd name="T5" fmla="*/ 0 h 36"/>
                    <a:gd name="T6" fmla="*/ 0 w 36"/>
                    <a:gd name="T7" fmla="*/ 36 h 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36"/>
                    <a:gd name="T14" fmla="*/ 36 w 36"/>
                    <a:gd name="T15" fmla="*/ 36 h 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36">
                      <a:moveTo>
                        <a:pt x="0" y="36"/>
                      </a:moveTo>
                      <a:lnTo>
                        <a:pt x="36" y="36"/>
                      </a:lnTo>
                      <a:lnTo>
                        <a:pt x="18" y="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9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20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-110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21" name="Rectangle 872"/>
                <p:cNvSpPr>
                  <a:spLocks noChangeArrowheads="1"/>
                </p:cNvSpPr>
                <p:nvPr/>
              </p:nvSpPr>
              <p:spPr bwMode="auto">
                <a:xfrm>
                  <a:off x="-173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22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388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23" name="Rectangle 874"/>
                <p:cNvSpPr>
                  <a:spLocks noChangeArrowheads="1"/>
                </p:cNvSpPr>
                <p:nvPr/>
              </p:nvSpPr>
              <p:spPr bwMode="auto">
                <a:xfrm>
                  <a:off x="326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24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88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25" name="Rectangle 876"/>
                <p:cNvSpPr>
                  <a:spLocks noChangeArrowheads="1"/>
                </p:cNvSpPr>
                <p:nvPr/>
              </p:nvSpPr>
              <p:spPr bwMode="auto">
                <a:xfrm>
                  <a:off x="824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26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38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27" name="Rectangle 878"/>
                <p:cNvSpPr>
                  <a:spLocks noChangeArrowheads="1"/>
                </p:cNvSpPr>
                <p:nvPr/>
              </p:nvSpPr>
              <p:spPr bwMode="auto">
                <a:xfrm>
                  <a:off x="1322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28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1882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29" name="Rectangle 880"/>
                <p:cNvSpPr>
                  <a:spLocks noChangeArrowheads="1"/>
                </p:cNvSpPr>
                <p:nvPr/>
              </p:nvSpPr>
              <p:spPr bwMode="auto">
                <a:xfrm>
                  <a:off x="1820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30" name="Line 881"/>
                <p:cNvSpPr>
                  <a:spLocks noChangeShapeType="1"/>
                </p:cNvSpPr>
                <p:nvPr/>
              </p:nvSpPr>
              <p:spPr bwMode="auto">
                <a:xfrm flipV="1">
                  <a:off x="237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31" name="Rectangle 882"/>
                <p:cNvSpPr>
                  <a:spLocks noChangeArrowheads="1"/>
                </p:cNvSpPr>
                <p:nvPr/>
              </p:nvSpPr>
              <p:spPr bwMode="auto">
                <a:xfrm>
                  <a:off x="2319" y="2216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32" name="Line 883"/>
                <p:cNvSpPr>
                  <a:spLocks noChangeShapeType="1"/>
                </p:cNvSpPr>
                <p:nvPr/>
              </p:nvSpPr>
              <p:spPr bwMode="auto">
                <a:xfrm flipV="1">
                  <a:off x="3375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33" name="Rectangle 884"/>
                <p:cNvSpPr>
                  <a:spLocks noChangeArrowheads="1"/>
                </p:cNvSpPr>
                <p:nvPr/>
              </p:nvSpPr>
              <p:spPr bwMode="auto">
                <a:xfrm>
                  <a:off x="3338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1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34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3873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35" name="Rectangle 886"/>
                <p:cNvSpPr>
                  <a:spLocks noChangeArrowheads="1"/>
                </p:cNvSpPr>
                <p:nvPr/>
              </p:nvSpPr>
              <p:spPr bwMode="auto">
                <a:xfrm>
                  <a:off x="3836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2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36" name="Line 887"/>
                <p:cNvSpPr>
                  <a:spLocks noChangeShapeType="1"/>
                </p:cNvSpPr>
                <p:nvPr/>
              </p:nvSpPr>
              <p:spPr bwMode="auto">
                <a:xfrm flipV="1">
                  <a:off x="4371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37" name="Rectangle 888"/>
                <p:cNvSpPr>
                  <a:spLocks noChangeArrowheads="1"/>
                </p:cNvSpPr>
                <p:nvPr/>
              </p:nvSpPr>
              <p:spPr bwMode="auto">
                <a:xfrm>
                  <a:off x="4335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3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38" name="Line 889"/>
                <p:cNvSpPr>
                  <a:spLocks noChangeShapeType="1"/>
                </p:cNvSpPr>
                <p:nvPr/>
              </p:nvSpPr>
              <p:spPr bwMode="auto">
                <a:xfrm flipV="1">
                  <a:off x="4869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39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33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4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40" name="Line 891"/>
                <p:cNvSpPr>
                  <a:spLocks noChangeShapeType="1"/>
                </p:cNvSpPr>
                <p:nvPr/>
              </p:nvSpPr>
              <p:spPr bwMode="auto">
                <a:xfrm flipV="1">
                  <a:off x="5366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41" name="Rectangle 892"/>
                <p:cNvSpPr>
                  <a:spLocks noChangeArrowheads="1"/>
                </p:cNvSpPr>
                <p:nvPr/>
              </p:nvSpPr>
              <p:spPr bwMode="auto">
                <a:xfrm>
                  <a:off x="5331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5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42" name="Line 893"/>
                <p:cNvSpPr>
                  <a:spLocks noChangeShapeType="1"/>
                </p:cNvSpPr>
                <p:nvPr/>
              </p:nvSpPr>
              <p:spPr bwMode="auto">
                <a:xfrm flipV="1">
                  <a:off x="5864" y="2154"/>
                  <a:ext cx="1" cy="53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43" name="Rectangle 894"/>
                <p:cNvSpPr>
                  <a:spLocks noChangeArrowheads="1"/>
                </p:cNvSpPr>
                <p:nvPr/>
              </p:nvSpPr>
              <p:spPr bwMode="auto">
                <a:xfrm>
                  <a:off x="5829" y="2216"/>
                  <a:ext cx="57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  <p:sp>
              <p:nvSpPr>
                <p:cNvPr id="29944" name="Line 895"/>
                <p:cNvSpPr>
                  <a:spLocks noChangeShapeType="1"/>
                </p:cNvSpPr>
                <p:nvPr/>
              </p:nvSpPr>
              <p:spPr bwMode="auto">
                <a:xfrm>
                  <a:off x="2848" y="3673"/>
                  <a:ext cx="53" cy="1"/>
                </a:xfrm>
                <a:prstGeom prst="line">
                  <a:avLst/>
                </a:prstGeom>
                <a:noFill/>
                <a:ln w="9">
                  <a:solidFill>
                    <a:srgbClr val="009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45" name="Rectangle 896"/>
                <p:cNvSpPr>
                  <a:spLocks noChangeArrowheads="1"/>
                </p:cNvSpPr>
                <p:nvPr/>
              </p:nvSpPr>
              <p:spPr bwMode="auto">
                <a:xfrm>
                  <a:off x="2700" y="3639"/>
                  <a:ext cx="91" cy="1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100" b="1">
                      <a:solidFill>
                        <a:srgbClr val="990033"/>
                      </a:solidFill>
                      <a:latin typeface="Arial for Autograph Uni"/>
                    </a:rPr>
                    <a:t>-6</a:t>
                  </a:r>
                  <a:endParaRPr lang="en-US">
                    <a:solidFill>
                      <a:srgbClr val="990033"/>
                    </a:solidFill>
                  </a:endParaRPr>
                </a:p>
              </p:txBody>
            </p:sp>
          </p:grpSp>
          <p:sp>
            <p:nvSpPr>
              <p:cNvPr id="29723" name="Line 898"/>
              <p:cNvSpPr>
                <a:spLocks noChangeShapeType="1"/>
              </p:cNvSpPr>
              <p:nvPr/>
            </p:nvSpPr>
            <p:spPr bwMode="auto">
              <a:xfrm>
                <a:off x="2848" y="342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4" name="Rectangle 899"/>
              <p:cNvSpPr>
                <a:spLocks noChangeArrowheads="1"/>
              </p:cNvSpPr>
              <p:nvPr/>
            </p:nvSpPr>
            <p:spPr bwMode="auto">
              <a:xfrm>
                <a:off x="2700" y="3390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25" name="Line 900"/>
              <p:cNvSpPr>
                <a:spLocks noChangeShapeType="1"/>
              </p:cNvSpPr>
              <p:nvPr/>
            </p:nvSpPr>
            <p:spPr bwMode="auto">
              <a:xfrm>
                <a:off x="2848" y="317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6" name="Rectangle 901"/>
              <p:cNvSpPr>
                <a:spLocks noChangeArrowheads="1"/>
              </p:cNvSpPr>
              <p:nvPr/>
            </p:nvSpPr>
            <p:spPr bwMode="auto">
              <a:xfrm>
                <a:off x="2700" y="3141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27" name="Line 902"/>
              <p:cNvSpPr>
                <a:spLocks noChangeShapeType="1"/>
              </p:cNvSpPr>
              <p:nvPr/>
            </p:nvSpPr>
            <p:spPr bwMode="auto">
              <a:xfrm>
                <a:off x="2848" y="2926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8" name="Rectangle 903"/>
              <p:cNvSpPr>
                <a:spLocks noChangeArrowheads="1"/>
              </p:cNvSpPr>
              <p:nvPr/>
            </p:nvSpPr>
            <p:spPr bwMode="auto">
              <a:xfrm>
                <a:off x="2700" y="2892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29" name="Line 904"/>
              <p:cNvSpPr>
                <a:spLocks noChangeShapeType="1"/>
              </p:cNvSpPr>
              <p:nvPr/>
            </p:nvSpPr>
            <p:spPr bwMode="auto">
              <a:xfrm>
                <a:off x="2848" y="2677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0" name="Rectangle 905"/>
              <p:cNvSpPr>
                <a:spLocks noChangeArrowheads="1"/>
              </p:cNvSpPr>
              <p:nvPr/>
            </p:nvSpPr>
            <p:spPr bwMode="auto">
              <a:xfrm>
                <a:off x="2700" y="2643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31" name="Line 906"/>
              <p:cNvSpPr>
                <a:spLocks noChangeShapeType="1"/>
              </p:cNvSpPr>
              <p:nvPr/>
            </p:nvSpPr>
            <p:spPr bwMode="auto">
              <a:xfrm>
                <a:off x="2848" y="2428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2" name="Rectangle 907"/>
              <p:cNvSpPr>
                <a:spLocks noChangeArrowheads="1"/>
              </p:cNvSpPr>
              <p:nvPr/>
            </p:nvSpPr>
            <p:spPr bwMode="auto">
              <a:xfrm>
                <a:off x="2700" y="2395"/>
                <a:ext cx="9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-1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33" name="Line 908"/>
              <p:cNvSpPr>
                <a:spLocks noChangeShapeType="1"/>
              </p:cNvSpPr>
              <p:nvPr/>
            </p:nvSpPr>
            <p:spPr bwMode="auto">
              <a:xfrm>
                <a:off x="2848" y="1930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4" name="Rectangle 909"/>
              <p:cNvSpPr>
                <a:spLocks noChangeArrowheads="1"/>
              </p:cNvSpPr>
              <p:nvPr/>
            </p:nvSpPr>
            <p:spPr bwMode="auto">
              <a:xfrm>
                <a:off x="2745" y="1897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1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35" name="Line 910"/>
              <p:cNvSpPr>
                <a:spLocks noChangeShapeType="1"/>
              </p:cNvSpPr>
              <p:nvPr/>
            </p:nvSpPr>
            <p:spPr bwMode="auto">
              <a:xfrm>
                <a:off x="2848" y="1681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6" name="Rectangle 911"/>
              <p:cNvSpPr>
                <a:spLocks noChangeArrowheads="1"/>
              </p:cNvSpPr>
              <p:nvPr/>
            </p:nvSpPr>
            <p:spPr bwMode="auto">
              <a:xfrm>
                <a:off x="2745" y="1648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2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37" name="Line 912"/>
              <p:cNvSpPr>
                <a:spLocks noChangeShapeType="1"/>
              </p:cNvSpPr>
              <p:nvPr/>
            </p:nvSpPr>
            <p:spPr bwMode="auto">
              <a:xfrm>
                <a:off x="2848" y="1432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8" name="Rectangle 913"/>
              <p:cNvSpPr>
                <a:spLocks noChangeArrowheads="1"/>
              </p:cNvSpPr>
              <p:nvPr/>
            </p:nvSpPr>
            <p:spPr bwMode="auto">
              <a:xfrm>
                <a:off x="2745" y="1399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3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39" name="Line 914"/>
              <p:cNvSpPr>
                <a:spLocks noChangeShapeType="1"/>
              </p:cNvSpPr>
              <p:nvPr/>
            </p:nvSpPr>
            <p:spPr bwMode="auto">
              <a:xfrm>
                <a:off x="2848" y="1183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40" name="Rectangle 915"/>
              <p:cNvSpPr>
                <a:spLocks noChangeArrowheads="1"/>
              </p:cNvSpPr>
              <p:nvPr/>
            </p:nvSpPr>
            <p:spPr bwMode="auto">
              <a:xfrm>
                <a:off x="2745" y="1150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4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41" name="Line 916"/>
              <p:cNvSpPr>
                <a:spLocks noChangeShapeType="1"/>
              </p:cNvSpPr>
              <p:nvPr/>
            </p:nvSpPr>
            <p:spPr bwMode="auto">
              <a:xfrm>
                <a:off x="2848" y="934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42" name="Rectangle 917"/>
              <p:cNvSpPr>
                <a:spLocks noChangeArrowheads="1"/>
              </p:cNvSpPr>
              <p:nvPr/>
            </p:nvSpPr>
            <p:spPr bwMode="auto">
              <a:xfrm>
                <a:off x="2745" y="901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5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43" name="Line 918"/>
              <p:cNvSpPr>
                <a:spLocks noChangeShapeType="1"/>
              </p:cNvSpPr>
              <p:nvPr/>
            </p:nvSpPr>
            <p:spPr bwMode="auto">
              <a:xfrm>
                <a:off x="2848" y="685"/>
                <a:ext cx="53" cy="1"/>
              </a:xfrm>
              <a:prstGeom prst="line">
                <a:avLst/>
              </a:prstGeom>
              <a:noFill/>
              <a:ln w="9">
                <a:solidFill>
                  <a:srgbClr val="009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44" name="Rectangle 919"/>
              <p:cNvSpPr>
                <a:spLocks noChangeArrowheads="1"/>
              </p:cNvSpPr>
              <p:nvPr/>
            </p:nvSpPr>
            <p:spPr bwMode="auto">
              <a:xfrm>
                <a:off x="2745" y="653"/>
                <a:ext cx="57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990033"/>
                    </a:solidFill>
                    <a:latin typeface="Arial for Autograph Uni"/>
                  </a:rPr>
                  <a:t>6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45" name="Rectangle 920"/>
              <p:cNvSpPr>
                <a:spLocks noChangeArrowheads="1"/>
              </p:cNvSpPr>
              <p:nvPr/>
            </p:nvSpPr>
            <p:spPr bwMode="auto">
              <a:xfrm>
                <a:off x="5795" y="2047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x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  <p:sp>
            <p:nvSpPr>
              <p:cNvPr id="29746" name="Rectangle 921"/>
              <p:cNvSpPr>
                <a:spLocks noChangeArrowheads="1"/>
              </p:cNvSpPr>
              <p:nvPr/>
            </p:nvSpPr>
            <p:spPr bwMode="auto">
              <a:xfrm>
                <a:off x="2936" y="653"/>
                <a:ext cx="51" cy="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990033"/>
                    </a:solidFill>
                    <a:latin typeface="Arial for Autograph Uni"/>
                  </a:rPr>
                  <a:t>y</a:t>
                </a:r>
                <a:endParaRPr lang="en-US">
                  <a:solidFill>
                    <a:srgbClr val="990033"/>
                  </a:solidFill>
                </a:endParaRPr>
              </a:p>
            </p:txBody>
          </p:sp>
        </p:grpSp>
        <p:cxnSp>
          <p:nvCxnSpPr>
            <p:cNvPr id="466" name="Straight Connector 465"/>
            <p:cNvCxnSpPr/>
            <p:nvPr/>
          </p:nvCxnSpPr>
          <p:spPr>
            <a:xfrm flipV="1">
              <a:off x="3100281" y="4194331"/>
              <a:ext cx="3167567" cy="1149585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7" name="Oval 466"/>
            <p:cNvSpPr/>
            <p:nvPr/>
          </p:nvSpPr>
          <p:spPr>
            <a:xfrm>
              <a:off x="4621349" y="4745306"/>
              <a:ext cx="120669" cy="8733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/>
            </a:p>
          </p:txBody>
        </p:sp>
        <p:sp>
          <p:nvSpPr>
            <p:cNvPr id="29720" name="TextBox 468"/>
            <p:cNvSpPr txBox="1">
              <a:spLocks noChangeArrowheads="1"/>
            </p:cNvSpPr>
            <p:nvPr/>
          </p:nvSpPr>
          <p:spPr bwMode="auto">
            <a:xfrm>
              <a:off x="5867400" y="3581400"/>
              <a:ext cx="2228817" cy="861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600" b="1">
                  <a:latin typeface="Calibri" pitchFamily="34" charset="0"/>
                </a:rPr>
                <a:t>SECOND DERIVATIVE FUNCTION</a:t>
              </a:r>
            </a:p>
            <a:p>
              <a:pPr algn="ctr"/>
              <a:r>
                <a:rPr lang="en-GB" b="1">
                  <a:latin typeface="Calibri" pitchFamily="34" charset="0"/>
                </a:rPr>
                <a:t>y = f’’(x)</a:t>
              </a:r>
              <a:endParaRPr lang="en-IE" b="1">
                <a:latin typeface="Calibri" pitchFamily="34" charset="0"/>
              </a:endParaRPr>
            </a:p>
          </p:txBody>
        </p:sp>
      </p:grpSp>
      <p:cxnSp>
        <p:nvCxnSpPr>
          <p:cNvPr id="472" name="Straight Arrow Connector 471"/>
          <p:cNvCxnSpPr>
            <a:stCxn id="12" idx="4"/>
          </p:cNvCxnSpPr>
          <p:nvPr/>
        </p:nvCxnSpPr>
        <p:spPr>
          <a:xfrm flipH="1">
            <a:off x="4672013" y="2198688"/>
            <a:ext cx="0" cy="251936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71788" y="484188"/>
            <a:ext cx="1547812" cy="21399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Straight Connector 470"/>
          <p:cNvCxnSpPr/>
          <p:nvPr/>
        </p:nvCxnSpPr>
        <p:spPr>
          <a:xfrm>
            <a:off x="3100388" y="1600200"/>
            <a:ext cx="2457450" cy="9699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Straight Connector 477"/>
          <p:cNvCxnSpPr/>
          <p:nvPr/>
        </p:nvCxnSpPr>
        <p:spPr>
          <a:xfrm flipV="1">
            <a:off x="4946650" y="800100"/>
            <a:ext cx="1455738" cy="14859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" name="Straight Connector 485"/>
          <p:cNvCxnSpPr/>
          <p:nvPr/>
        </p:nvCxnSpPr>
        <p:spPr>
          <a:xfrm>
            <a:off x="2508250" y="2149475"/>
            <a:ext cx="481806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7" name="Up Arrow 486"/>
          <p:cNvSpPr/>
          <p:nvPr/>
        </p:nvSpPr>
        <p:spPr>
          <a:xfrm rot="1629512">
            <a:off x="5235575" y="2132013"/>
            <a:ext cx="55563" cy="252412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488" name="Up Arrow 487"/>
          <p:cNvSpPr/>
          <p:nvPr/>
        </p:nvSpPr>
        <p:spPr>
          <a:xfrm rot="3606565">
            <a:off x="4479926" y="2371725"/>
            <a:ext cx="82550" cy="244475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87725" y="2354263"/>
            <a:ext cx="2901950" cy="7381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IE" sz="1400" b="1" i="1">
                <a:solidFill>
                  <a:srgbClr val="FF0000"/>
                </a:solidFill>
                <a:latin typeface="Century Gothic" pitchFamily="34" charset="0"/>
              </a:rPr>
              <a:t>Slope=0 (d</a:t>
            </a:r>
            <a:r>
              <a:rPr lang="en-IE" sz="1400" b="1" i="1" baseline="30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en-IE" sz="1400" b="1" i="1">
                <a:solidFill>
                  <a:srgbClr val="FF0000"/>
                </a:solidFill>
                <a:latin typeface="Century Gothic" pitchFamily="34" charset="0"/>
              </a:rPr>
              <a:t>y/dx</a:t>
            </a:r>
            <a:r>
              <a:rPr lang="en-IE" sz="1400" b="1" i="1" baseline="30000">
                <a:solidFill>
                  <a:srgbClr val="FF0000"/>
                </a:solidFill>
                <a:latin typeface="Century Gothic" pitchFamily="34" charset="0"/>
              </a:rPr>
              <a:t>2 </a:t>
            </a:r>
            <a:r>
              <a:rPr lang="en-IE" sz="1400" b="1" i="1">
                <a:solidFill>
                  <a:srgbClr val="FF0000"/>
                </a:solidFill>
                <a:latin typeface="Century Gothic" pitchFamily="34" charset="0"/>
              </a:rPr>
              <a:t>= 0)</a:t>
            </a:r>
          </a:p>
          <a:p>
            <a:pPr algn="ctr"/>
            <a:r>
              <a:rPr lang="en-GB" sz="1400" b="1" i="1">
                <a:solidFill>
                  <a:srgbClr val="FF0000"/>
                </a:solidFill>
                <a:latin typeface="Century Gothic" pitchFamily="34" charset="0"/>
              </a:rPr>
              <a:t>Second Derivative Function =0</a:t>
            </a:r>
          </a:p>
          <a:p>
            <a:pPr algn="ctr"/>
            <a:r>
              <a:rPr lang="en-GB" sz="1400" b="1" i="1">
                <a:solidFill>
                  <a:srgbClr val="FF0000"/>
                </a:solidFill>
                <a:latin typeface="Century Gothic" pitchFamily="34" charset="0"/>
              </a:rPr>
              <a:t>(cuts x-axis)</a:t>
            </a:r>
          </a:p>
        </p:txBody>
      </p:sp>
      <p:sp>
        <p:nvSpPr>
          <p:cNvPr id="490" name="Up Arrow 489"/>
          <p:cNvSpPr/>
          <p:nvPr/>
        </p:nvSpPr>
        <p:spPr>
          <a:xfrm rot="19153595">
            <a:off x="5981700" y="777875"/>
            <a:ext cx="55563" cy="328613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9715" name="TextBox 493"/>
          <p:cNvSpPr txBox="1">
            <a:spLocks noChangeArrowheads="1"/>
          </p:cNvSpPr>
          <p:nvPr/>
        </p:nvSpPr>
        <p:spPr bwMode="auto">
          <a:xfrm>
            <a:off x="6065838" y="457200"/>
            <a:ext cx="1858962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b="1">
                <a:latin typeface="Calibri" pitchFamily="34" charset="0"/>
              </a:rPr>
              <a:t>SLOPE FUNCTION</a:t>
            </a:r>
          </a:p>
          <a:p>
            <a:pPr algn="ctr"/>
            <a:r>
              <a:rPr lang="en-GB" b="1">
                <a:latin typeface="Calibri" pitchFamily="34" charset="0"/>
              </a:rPr>
              <a:t>y = f’(x)</a:t>
            </a:r>
            <a:endParaRPr lang="en-IE" b="1">
              <a:latin typeface="Calibri" pitchFamily="34" charset="0"/>
            </a:endParaRPr>
          </a:p>
        </p:txBody>
      </p:sp>
      <p:sp>
        <p:nvSpPr>
          <p:cNvPr id="8" name="Up Arrow 7"/>
          <p:cNvSpPr/>
          <p:nvPr/>
        </p:nvSpPr>
        <p:spPr>
          <a:xfrm>
            <a:off x="4602163" y="2227263"/>
            <a:ext cx="122237" cy="134937"/>
          </a:xfrm>
          <a:prstGeom prst="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487" grpId="0" animBg="1"/>
      <p:bldP spid="488" grpId="0" animBg="1"/>
      <p:bldP spid="6" grpId="0" animBg="1"/>
      <p:bldP spid="490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896</Words>
  <Application>Microsoft Office PowerPoint</Application>
  <PresentationFormat>On-screen Show (4:3)</PresentationFormat>
  <Paragraphs>560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Arial</vt:lpstr>
      <vt:lpstr>Arial for Autograph Uni</vt:lpstr>
      <vt:lpstr>Century Gothic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siona</dc:creator>
  <cp:lastModifiedBy>Teacher</cp:lastModifiedBy>
  <cp:revision>45</cp:revision>
  <dcterms:created xsi:type="dcterms:W3CDTF">2006-08-16T00:00:00Z</dcterms:created>
  <dcterms:modified xsi:type="dcterms:W3CDTF">2013-03-12T08:46:30Z</dcterms:modified>
</cp:coreProperties>
</file>